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2"/>
  </p:notesMasterIdLst>
  <p:handoutMasterIdLst>
    <p:handoutMasterId r:id="rId33"/>
  </p:handoutMasterIdLst>
  <p:sldIdLst>
    <p:sldId id="389" r:id="rId5"/>
    <p:sldId id="392" r:id="rId6"/>
    <p:sldId id="325" r:id="rId7"/>
    <p:sldId id="388" r:id="rId8"/>
    <p:sldId id="396" r:id="rId9"/>
    <p:sldId id="394" r:id="rId10"/>
    <p:sldId id="393" r:id="rId11"/>
    <p:sldId id="350" r:id="rId12"/>
    <p:sldId id="353" r:id="rId13"/>
    <p:sldId id="354" r:id="rId14"/>
    <p:sldId id="383" r:id="rId15"/>
    <p:sldId id="357" r:id="rId16"/>
    <p:sldId id="359" r:id="rId17"/>
    <p:sldId id="364" r:id="rId18"/>
    <p:sldId id="365" r:id="rId19"/>
    <p:sldId id="368" r:id="rId20"/>
    <p:sldId id="369" r:id="rId21"/>
    <p:sldId id="370" r:id="rId22"/>
    <p:sldId id="371" r:id="rId23"/>
    <p:sldId id="373" r:id="rId24"/>
    <p:sldId id="374" r:id="rId25"/>
    <p:sldId id="376" r:id="rId26"/>
    <p:sldId id="377" r:id="rId27"/>
    <p:sldId id="385" r:id="rId28"/>
    <p:sldId id="341" r:id="rId29"/>
    <p:sldId id="337" r:id="rId30"/>
    <p:sldId id="390" r:id="rId31"/>
  </p:sldIdLst>
  <p:sldSz cx="12192000"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36BE703-FA6E-A94C-B036-6146E10F1C9D}">
          <p14:sldIdLst>
            <p14:sldId id="389"/>
            <p14:sldId id="392"/>
            <p14:sldId id="325"/>
            <p14:sldId id="388"/>
            <p14:sldId id="396"/>
            <p14:sldId id="394"/>
            <p14:sldId id="393"/>
            <p14:sldId id="350"/>
            <p14:sldId id="353"/>
            <p14:sldId id="354"/>
            <p14:sldId id="383"/>
            <p14:sldId id="357"/>
            <p14:sldId id="359"/>
            <p14:sldId id="364"/>
            <p14:sldId id="365"/>
            <p14:sldId id="368"/>
            <p14:sldId id="369"/>
            <p14:sldId id="370"/>
            <p14:sldId id="371"/>
            <p14:sldId id="373"/>
            <p14:sldId id="374"/>
            <p14:sldId id="376"/>
            <p14:sldId id="377"/>
            <p14:sldId id="385"/>
            <p14:sldId id="341"/>
            <p14:sldId id="337"/>
            <p14:sldId id="390"/>
          </p14:sldIdLst>
        </p14:section>
      </p14:sectionLst>
    </p:ext>
    <p:ext uri="{EFAFB233-063F-42B5-8137-9DF3F51BA10A}">
      <p15:sldGuideLst xmlns:p15="http://schemas.microsoft.com/office/powerpoint/2012/main">
        <p15:guide id="1" orient="horz" pos="2160">
          <p15:clr>
            <a:srgbClr val="A4A3A4"/>
          </p15:clr>
        </p15:guide>
        <p15:guide id="4" orient="horz" pos="3840">
          <p15:clr>
            <a:srgbClr val="A4A3A4"/>
          </p15:clr>
        </p15:guide>
        <p15:guide id="5" pos="3840">
          <p15:clr>
            <a:srgbClr val="A4A3A4"/>
          </p15:clr>
        </p15:guide>
        <p15:guide id="6" pos="384">
          <p15:clr>
            <a:srgbClr val="A4A3A4"/>
          </p15:clr>
        </p15:guide>
        <p15:guide id="7" pos="7296">
          <p15:clr>
            <a:srgbClr val="A4A3A4"/>
          </p15:clr>
        </p15:guide>
        <p15:guide id="8" orient="horz" pos="9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262B"/>
    <a:srgbClr val="D58590"/>
    <a:srgbClr val="8FBC81"/>
    <a:srgbClr val="8FBB81"/>
    <a:srgbClr val="C6DDC0"/>
    <a:srgbClr val="90BC8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03" autoAdjust="0"/>
    <p:restoredTop sz="75138" autoAdjust="0"/>
  </p:normalViewPr>
  <p:slideViewPr>
    <p:cSldViewPr>
      <p:cViewPr>
        <p:scale>
          <a:sx n="24" d="100"/>
          <a:sy n="24" d="100"/>
        </p:scale>
        <p:origin x="4296" y="1664"/>
      </p:cViewPr>
      <p:guideLst>
        <p:guide orient="horz" pos="2160"/>
        <p:guide orient="horz" pos="3840"/>
        <p:guide pos="3840"/>
        <p:guide pos="384"/>
        <p:guide pos="7296"/>
        <p:guide orient="horz" pos="960"/>
      </p:guideLst>
    </p:cSldViewPr>
  </p:slideViewPr>
  <p:notesTextViewPr>
    <p:cViewPr>
      <p:scale>
        <a:sx n="125" d="100"/>
        <a:sy n="125" d="100"/>
      </p:scale>
      <p:origin x="0" y="0"/>
    </p:cViewPr>
  </p:notesTextViewPr>
  <p:sorterViewPr>
    <p:cViewPr>
      <p:scale>
        <a:sx n="70" d="100"/>
        <a:sy n="70" d="100"/>
      </p:scale>
      <p:origin x="0" y="0"/>
    </p:cViewPr>
  </p:sorterViewPr>
  <p:notesViewPr>
    <p:cSldViewPr>
      <p:cViewPr varScale="1">
        <p:scale>
          <a:sx n="83" d="100"/>
          <a:sy n="83" d="100"/>
        </p:scale>
        <p:origin x="385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 Yuanjie" userId="9f74fbe3-7d6d-4543-8115-04cc9913ece5" providerId="ADAL" clId="{1D426F13-5E7E-CD4D-83C3-703BD869B59E}"/>
    <pc:docChg chg="undo custSel addSld delSld modSld modSection">
      <pc:chgData name="Li, Yuanjie" userId="9f74fbe3-7d6d-4543-8115-04cc9913ece5" providerId="ADAL" clId="{1D426F13-5E7E-CD4D-83C3-703BD869B59E}" dt="2019-08-17T02:26:05.189" v="2298" actId="20577"/>
      <pc:docMkLst>
        <pc:docMk/>
      </pc:docMkLst>
      <pc:sldChg chg="modSp modNotesTx">
        <pc:chgData name="Li, Yuanjie" userId="9f74fbe3-7d6d-4543-8115-04cc9913ece5" providerId="ADAL" clId="{1D426F13-5E7E-CD4D-83C3-703BD869B59E}" dt="2019-08-17T02:16:31.278" v="2174" actId="20577"/>
        <pc:sldMkLst>
          <pc:docMk/>
          <pc:sldMk cId="362357909" sldId="325"/>
        </pc:sldMkLst>
        <pc:spChg chg="mod">
          <ac:chgData name="Li, Yuanjie" userId="9f74fbe3-7d6d-4543-8115-04cc9913ece5" providerId="ADAL" clId="{1D426F13-5E7E-CD4D-83C3-703BD869B59E}" dt="2019-08-17T01:58:48.367" v="1231" actId="20577"/>
          <ac:spMkLst>
            <pc:docMk/>
            <pc:sldMk cId="362357909" sldId="325"/>
            <ac:spMk id="4" creationId="{9ADD0C62-B202-4741-BC89-8EEDDE6A5E44}"/>
          </ac:spMkLst>
        </pc:spChg>
      </pc:sldChg>
      <pc:sldChg chg="modSp addAnim delAnim modNotesTx">
        <pc:chgData name="Li, Yuanjie" userId="9f74fbe3-7d6d-4543-8115-04cc9913ece5" providerId="ADAL" clId="{1D426F13-5E7E-CD4D-83C3-703BD869B59E}" dt="2019-08-16T08:26:23.441" v="738" actId="1076"/>
        <pc:sldMkLst>
          <pc:docMk/>
          <pc:sldMk cId="3924890237" sldId="350"/>
        </pc:sldMkLst>
        <pc:spChg chg="mod">
          <ac:chgData name="Li, Yuanjie" userId="9f74fbe3-7d6d-4543-8115-04cc9913ece5" providerId="ADAL" clId="{1D426F13-5E7E-CD4D-83C3-703BD869B59E}" dt="2019-08-16T08:26:23.441" v="738" actId="1076"/>
          <ac:spMkLst>
            <pc:docMk/>
            <pc:sldMk cId="3924890237" sldId="350"/>
            <ac:spMk id="18" creationId="{9E17CD63-EEA9-8B42-8A11-59D2B2D63A32}"/>
          </ac:spMkLst>
        </pc:spChg>
      </pc:sldChg>
      <pc:sldChg chg="modNotesTx">
        <pc:chgData name="Li, Yuanjie" userId="9f74fbe3-7d6d-4543-8115-04cc9913ece5" providerId="ADAL" clId="{1D426F13-5E7E-CD4D-83C3-703BD869B59E}" dt="2019-08-16T08:15:03.679" v="488" actId="20577"/>
        <pc:sldMkLst>
          <pc:docMk/>
          <pc:sldMk cId="3846574578" sldId="353"/>
        </pc:sldMkLst>
      </pc:sldChg>
      <pc:sldChg chg="modNotesTx">
        <pc:chgData name="Li, Yuanjie" userId="9f74fbe3-7d6d-4543-8115-04cc9913ece5" providerId="ADAL" clId="{1D426F13-5E7E-CD4D-83C3-703BD869B59E}" dt="2019-08-16T08:21:38.996" v="645" actId="20577"/>
        <pc:sldMkLst>
          <pc:docMk/>
          <pc:sldMk cId="1446984279" sldId="354"/>
        </pc:sldMkLst>
      </pc:sldChg>
      <pc:sldChg chg="modNotesTx">
        <pc:chgData name="Li, Yuanjie" userId="9f74fbe3-7d6d-4543-8115-04cc9913ece5" providerId="ADAL" clId="{1D426F13-5E7E-CD4D-83C3-703BD869B59E}" dt="2019-08-16T08:22:44.622" v="677" actId="20577"/>
        <pc:sldMkLst>
          <pc:docMk/>
          <pc:sldMk cId="1712124732" sldId="357"/>
        </pc:sldMkLst>
      </pc:sldChg>
      <pc:sldChg chg="modNotesTx">
        <pc:chgData name="Li, Yuanjie" userId="9f74fbe3-7d6d-4543-8115-04cc9913ece5" providerId="ADAL" clId="{1D426F13-5E7E-CD4D-83C3-703BD869B59E}" dt="2019-08-16T08:27:50.509" v="749" actId="20577"/>
        <pc:sldMkLst>
          <pc:docMk/>
          <pc:sldMk cId="237532736" sldId="359"/>
        </pc:sldMkLst>
      </pc:sldChg>
      <pc:sldChg chg="modNotesTx">
        <pc:chgData name="Li, Yuanjie" userId="9f74fbe3-7d6d-4543-8115-04cc9913ece5" providerId="ADAL" clId="{1D426F13-5E7E-CD4D-83C3-703BD869B59E}" dt="2019-08-16T08:30:56.684" v="764" actId="113"/>
        <pc:sldMkLst>
          <pc:docMk/>
          <pc:sldMk cId="2345150235" sldId="364"/>
        </pc:sldMkLst>
      </pc:sldChg>
      <pc:sldChg chg="modAnim modNotesTx">
        <pc:chgData name="Li, Yuanjie" userId="9f74fbe3-7d6d-4543-8115-04cc9913ece5" providerId="ADAL" clId="{1D426F13-5E7E-CD4D-83C3-703BD869B59E}" dt="2019-08-17T02:20:10.755" v="2182" actId="20577"/>
        <pc:sldMkLst>
          <pc:docMk/>
          <pc:sldMk cId="2642961180" sldId="388"/>
        </pc:sldMkLst>
      </pc:sldChg>
      <pc:sldChg chg="modNotesTx">
        <pc:chgData name="Li, Yuanjie" userId="9f74fbe3-7d6d-4543-8115-04cc9913ece5" providerId="ADAL" clId="{1D426F13-5E7E-CD4D-83C3-703BD869B59E}" dt="2019-08-17T02:14:31.306" v="1970" actId="20577"/>
        <pc:sldMkLst>
          <pc:docMk/>
          <pc:sldMk cId="2983757684" sldId="389"/>
        </pc:sldMkLst>
      </pc:sldChg>
      <pc:sldChg chg="delSp modAnim modNotesTx">
        <pc:chgData name="Li, Yuanjie" userId="9f74fbe3-7d6d-4543-8115-04cc9913ece5" providerId="ADAL" clId="{1D426F13-5E7E-CD4D-83C3-703BD869B59E}" dt="2019-08-17T02:12:40.300" v="1909" actId="20577"/>
        <pc:sldMkLst>
          <pc:docMk/>
          <pc:sldMk cId="2185338114" sldId="392"/>
        </pc:sldMkLst>
        <pc:spChg chg="del">
          <ac:chgData name="Li, Yuanjie" userId="9f74fbe3-7d6d-4543-8115-04cc9913ece5" providerId="ADAL" clId="{1D426F13-5E7E-CD4D-83C3-703BD869B59E}" dt="2019-08-17T01:54:01.751" v="1196" actId="478"/>
          <ac:spMkLst>
            <pc:docMk/>
            <pc:sldMk cId="2185338114" sldId="392"/>
            <ac:spMk id="33" creationId="{43C1C838-822C-864B-925E-9EA60C4C17E2}"/>
          </ac:spMkLst>
        </pc:spChg>
      </pc:sldChg>
      <pc:sldChg chg="modSp modNotesTx">
        <pc:chgData name="Li, Yuanjie" userId="9f74fbe3-7d6d-4543-8115-04cc9913ece5" providerId="ADAL" clId="{1D426F13-5E7E-CD4D-83C3-703BD869B59E}" dt="2019-08-16T08:08:02.889" v="266" actId="20577"/>
        <pc:sldMkLst>
          <pc:docMk/>
          <pc:sldMk cId="14440768" sldId="393"/>
        </pc:sldMkLst>
        <pc:spChg chg="mod">
          <ac:chgData name="Li, Yuanjie" userId="9f74fbe3-7d6d-4543-8115-04cc9913ece5" providerId="ADAL" clId="{1D426F13-5E7E-CD4D-83C3-703BD869B59E}" dt="2019-08-16T08:02:34.864" v="146"/>
          <ac:spMkLst>
            <pc:docMk/>
            <pc:sldMk cId="14440768" sldId="393"/>
            <ac:spMk id="5" creationId="{7AA38C31-4C69-CA49-A66C-4941A9973243}"/>
          </ac:spMkLst>
        </pc:spChg>
      </pc:sldChg>
      <pc:sldChg chg="modSp modNotesTx">
        <pc:chgData name="Li, Yuanjie" userId="9f74fbe3-7d6d-4543-8115-04cc9913ece5" providerId="ADAL" clId="{1D426F13-5E7E-CD4D-83C3-703BD869B59E}" dt="2019-08-17T02:26:05.189" v="2298" actId="20577"/>
        <pc:sldMkLst>
          <pc:docMk/>
          <pc:sldMk cId="4189167555" sldId="394"/>
        </pc:sldMkLst>
        <pc:spChg chg="mod">
          <ac:chgData name="Li, Yuanjie" userId="9f74fbe3-7d6d-4543-8115-04cc9913ece5" providerId="ADAL" clId="{1D426F13-5E7E-CD4D-83C3-703BD869B59E}" dt="2019-08-16T08:06:51.848" v="223" actId="20577"/>
          <ac:spMkLst>
            <pc:docMk/>
            <pc:sldMk cId="4189167555" sldId="394"/>
            <ac:spMk id="5" creationId="{7AA38C31-4C69-CA49-A66C-4941A9973243}"/>
          </ac:spMkLst>
        </pc:spChg>
      </pc:sldChg>
      <pc:sldChg chg="modSp">
        <pc:chgData name="Li, Yuanjie" userId="9f74fbe3-7d6d-4543-8115-04cc9913ece5" providerId="ADAL" clId="{1D426F13-5E7E-CD4D-83C3-703BD869B59E}" dt="2019-08-16T08:31:04.900" v="767" actId="27636"/>
        <pc:sldMkLst>
          <pc:docMk/>
          <pc:sldMk cId="1576785033" sldId="395"/>
        </pc:sldMkLst>
        <pc:spChg chg="mod">
          <ac:chgData name="Li, Yuanjie" userId="9f74fbe3-7d6d-4543-8115-04cc9913ece5" providerId="ADAL" clId="{1D426F13-5E7E-CD4D-83C3-703BD869B59E}" dt="2019-08-16T08:31:04.900" v="767" actId="27636"/>
          <ac:spMkLst>
            <pc:docMk/>
            <pc:sldMk cId="1576785033" sldId="395"/>
            <ac:spMk id="6" creationId="{17A3F931-192A-0840-9AAB-D047B6BD806B}"/>
          </ac:spMkLst>
        </pc:spChg>
      </pc:sldChg>
      <pc:sldChg chg="addSp delSp add modAnim modNotesTx">
        <pc:chgData name="Li, Yuanjie" userId="9f74fbe3-7d6d-4543-8115-04cc9913ece5" providerId="ADAL" clId="{1D426F13-5E7E-CD4D-83C3-703BD869B59E}" dt="2019-08-17T02:21:30.350" v="2210" actId="20577"/>
        <pc:sldMkLst>
          <pc:docMk/>
          <pc:sldMk cId="1861932390" sldId="396"/>
        </pc:sldMkLst>
        <pc:spChg chg="del">
          <ac:chgData name="Li, Yuanjie" userId="9f74fbe3-7d6d-4543-8115-04cc9913ece5" providerId="ADAL" clId="{1D426F13-5E7E-CD4D-83C3-703BD869B59E}" dt="2019-08-16T07:59:27.756" v="107" actId="478"/>
          <ac:spMkLst>
            <pc:docMk/>
            <pc:sldMk cId="1861932390" sldId="396"/>
            <ac:spMk id="2" creationId="{45466D45-568C-4043-9D80-4F91108D4467}"/>
          </ac:spMkLst>
        </pc:spChg>
        <pc:spChg chg="add">
          <ac:chgData name="Li, Yuanjie" userId="9f74fbe3-7d6d-4543-8115-04cc9913ece5" providerId="ADAL" clId="{1D426F13-5E7E-CD4D-83C3-703BD869B59E}" dt="2019-08-16T07:59:28.615" v="108"/>
          <ac:spMkLst>
            <pc:docMk/>
            <pc:sldMk cId="1861932390" sldId="396"/>
            <ac:spMk id="9" creationId="{2DC1989B-BC52-4543-986B-119B154A962E}"/>
          </ac:spMkLst>
        </pc:spChg>
        <pc:spChg chg="add">
          <ac:chgData name="Li, Yuanjie" userId="9f74fbe3-7d6d-4543-8115-04cc9913ece5" providerId="ADAL" clId="{1D426F13-5E7E-CD4D-83C3-703BD869B59E}" dt="2019-08-16T07:59:28.615" v="108"/>
          <ac:spMkLst>
            <pc:docMk/>
            <pc:sldMk cId="1861932390" sldId="396"/>
            <ac:spMk id="10" creationId="{69C989E3-D9A5-484A-A69A-ED924ADCE85A}"/>
          </ac:spMkLst>
        </pc:spChg>
        <pc:spChg chg="add">
          <ac:chgData name="Li, Yuanjie" userId="9f74fbe3-7d6d-4543-8115-04cc9913ece5" providerId="ADAL" clId="{1D426F13-5E7E-CD4D-83C3-703BD869B59E}" dt="2019-08-16T07:59:28.615" v="108"/>
          <ac:spMkLst>
            <pc:docMk/>
            <pc:sldMk cId="1861932390" sldId="396"/>
            <ac:spMk id="11" creationId="{12AAFD0D-3EB8-5946-B498-25631B2AE890}"/>
          </ac:spMkLst>
        </pc:spChg>
        <pc:spChg chg="add">
          <ac:chgData name="Li, Yuanjie" userId="9f74fbe3-7d6d-4543-8115-04cc9913ece5" providerId="ADAL" clId="{1D426F13-5E7E-CD4D-83C3-703BD869B59E}" dt="2019-08-16T07:59:28.615" v="108"/>
          <ac:spMkLst>
            <pc:docMk/>
            <pc:sldMk cId="1861932390" sldId="396"/>
            <ac:spMk id="12" creationId="{332EB820-C5B7-F94A-8E20-58C8FCC59734}"/>
          </ac:spMkLst>
        </pc:spChg>
        <pc:spChg chg="add">
          <ac:chgData name="Li, Yuanjie" userId="9f74fbe3-7d6d-4543-8115-04cc9913ece5" providerId="ADAL" clId="{1D426F13-5E7E-CD4D-83C3-703BD869B59E}" dt="2019-08-16T07:59:28.615" v="108"/>
          <ac:spMkLst>
            <pc:docMk/>
            <pc:sldMk cId="1861932390" sldId="396"/>
            <ac:spMk id="18" creationId="{23153DB5-19A3-BA4C-9F34-599B35F779E0}"/>
          </ac:spMkLst>
        </pc:spChg>
        <pc:spChg chg="add">
          <ac:chgData name="Li, Yuanjie" userId="9f74fbe3-7d6d-4543-8115-04cc9913ece5" providerId="ADAL" clId="{1D426F13-5E7E-CD4D-83C3-703BD869B59E}" dt="2019-08-16T07:59:28.615" v="108"/>
          <ac:spMkLst>
            <pc:docMk/>
            <pc:sldMk cId="1861932390" sldId="396"/>
            <ac:spMk id="19" creationId="{0C8166A6-CD66-7349-8C3E-4FFBA76BCBB1}"/>
          </ac:spMkLst>
        </pc:spChg>
        <pc:grpChg chg="add">
          <ac:chgData name="Li, Yuanjie" userId="9f74fbe3-7d6d-4543-8115-04cc9913ece5" providerId="ADAL" clId="{1D426F13-5E7E-CD4D-83C3-703BD869B59E}" dt="2019-08-16T07:59:28.615" v="108"/>
          <ac:grpSpMkLst>
            <pc:docMk/>
            <pc:sldMk cId="1861932390" sldId="396"/>
            <ac:grpSpMk id="4" creationId="{C0CE9D6E-CED0-3143-8C64-10ABBC00D0A8}"/>
          </ac:grpSpMkLst>
        </pc:grpChg>
        <pc:grpChg chg="add">
          <ac:chgData name="Li, Yuanjie" userId="9f74fbe3-7d6d-4543-8115-04cc9913ece5" providerId="ADAL" clId="{1D426F13-5E7E-CD4D-83C3-703BD869B59E}" dt="2019-08-16T07:59:28.615" v="108"/>
          <ac:grpSpMkLst>
            <pc:docMk/>
            <pc:sldMk cId="1861932390" sldId="396"/>
            <ac:grpSpMk id="13" creationId="{0A3851E3-33A4-DC40-AF51-20BD0E6AC577}"/>
          </ac:grpSpMkLst>
        </pc:grpChg>
      </pc:sldChg>
      <pc:sldChg chg="modSp add">
        <pc:chgData name="Li, Yuanjie" userId="9f74fbe3-7d6d-4543-8115-04cc9913ece5" providerId="ADAL" clId="{1D426F13-5E7E-CD4D-83C3-703BD869B59E}" dt="2019-08-17T01:50:31.238" v="1194" actId="20577"/>
        <pc:sldMkLst>
          <pc:docMk/>
          <pc:sldMk cId="934754137" sldId="397"/>
        </pc:sldMkLst>
        <pc:spChg chg="mod">
          <ac:chgData name="Li, Yuanjie" userId="9f74fbe3-7d6d-4543-8115-04cc9913ece5" providerId="ADAL" clId="{1D426F13-5E7E-CD4D-83C3-703BD869B59E}" dt="2019-08-17T01:50:31.238" v="1194" actId="20577"/>
          <ac:spMkLst>
            <pc:docMk/>
            <pc:sldMk cId="934754137" sldId="397"/>
            <ac:spMk id="6" creationId="{17A3F931-192A-0840-9AAB-D047B6BD806B}"/>
          </ac:spMkLst>
        </pc:spChg>
      </pc:sldChg>
    </pc:docChg>
  </pc:docChgLst>
  <pc:docChgLst>
    <pc:chgData name="Li, Yuanjie" userId="9f74fbe3-7d6d-4543-8115-04cc9913ece5" providerId="ADAL" clId="{651DEB1B-2633-1D41-9F82-2F54726A8D8F}"/>
    <pc:docChg chg="undo custSel addSld delSld modSld modMainMaster modSection">
      <pc:chgData name="Li, Yuanjie" userId="9f74fbe3-7d6d-4543-8115-04cc9913ece5" providerId="ADAL" clId="{651DEB1B-2633-1D41-9F82-2F54726A8D8F}" dt="2019-08-16T07:33:25.757" v="16417"/>
      <pc:docMkLst>
        <pc:docMk/>
      </pc:docMkLst>
      <pc:sldChg chg="addSp delSp modSp delAnim modNotesTx">
        <pc:chgData name="Li, Yuanjie" userId="9f74fbe3-7d6d-4543-8115-04cc9913ece5" providerId="ADAL" clId="{651DEB1B-2633-1D41-9F82-2F54726A8D8F}" dt="2019-08-14T03:08:04.909" v="1642" actId="20577"/>
        <pc:sldMkLst>
          <pc:docMk/>
          <pc:sldMk cId="362357909" sldId="325"/>
        </pc:sldMkLst>
        <pc:spChg chg="mod">
          <ac:chgData name="Li, Yuanjie" userId="9f74fbe3-7d6d-4543-8115-04cc9913ece5" providerId="ADAL" clId="{651DEB1B-2633-1D41-9F82-2F54726A8D8F}" dt="2019-08-14T02:42:49.445" v="667" actId="20577"/>
          <ac:spMkLst>
            <pc:docMk/>
            <pc:sldMk cId="362357909" sldId="325"/>
            <ac:spMk id="2" creationId="{7A015D21-0549-D94C-98F0-0CC1A14C6B23}"/>
          </ac:spMkLst>
        </pc:spChg>
        <pc:spChg chg="mod">
          <ac:chgData name="Li, Yuanjie" userId="9f74fbe3-7d6d-4543-8115-04cc9913ece5" providerId="ADAL" clId="{651DEB1B-2633-1D41-9F82-2F54726A8D8F}" dt="2019-08-14T02:42:55.144" v="668" actId="20577"/>
          <ac:spMkLst>
            <pc:docMk/>
            <pc:sldMk cId="362357909" sldId="325"/>
            <ac:spMk id="4" creationId="{9ADD0C62-B202-4741-BC89-8EEDDE6A5E44}"/>
          </ac:spMkLst>
        </pc:spChg>
        <pc:spChg chg="add">
          <ac:chgData name="Li, Yuanjie" userId="9f74fbe3-7d6d-4543-8115-04cc9913ece5" providerId="ADAL" clId="{651DEB1B-2633-1D41-9F82-2F54726A8D8F}" dt="2019-08-14T02:56:52.620" v="1292"/>
          <ac:spMkLst>
            <pc:docMk/>
            <pc:sldMk cId="362357909" sldId="325"/>
            <ac:spMk id="21" creationId="{B168F5CC-1F2E-3C47-91CA-499F1BA64DEA}"/>
          </ac:spMkLst>
        </pc:spChg>
        <pc:spChg chg="add">
          <ac:chgData name="Li, Yuanjie" userId="9f74fbe3-7d6d-4543-8115-04cc9913ece5" providerId="ADAL" clId="{651DEB1B-2633-1D41-9F82-2F54726A8D8F}" dt="2019-08-14T02:56:52.620" v="1292"/>
          <ac:spMkLst>
            <pc:docMk/>
            <pc:sldMk cId="362357909" sldId="325"/>
            <ac:spMk id="22" creationId="{8BE51707-C29F-8948-8267-77DF4D4E6BE6}"/>
          </ac:spMkLst>
        </pc:spChg>
        <pc:spChg chg="del">
          <ac:chgData name="Li, Yuanjie" userId="9f74fbe3-7d6d-4543-8115-04cc9913ece5" providerId="ADAL" clId="{651DEB1B-2633-1D41-9F82-2F54726A8D8F}" dt="2019-08-14T02:56:15.065" v="1286" actId="478"/>
          <ac:spMkLst>
            <pc:docMk/>
            <pc:sldMk cId="362357909" sldId="325"/>
            <ac:spMk id="23" creationId="{BCAD7C76-FF0E-8746-AA68-18B8C26025EC}"/>
          </ac:spMkLst>
        </pc:spChg>
        <pc:spChg chg="del">
          <ac:chgData name="Li, Yuanjie" userId="9f74fbe3-7d6d-4543-8115-04cc9913ece5" providerId="ADAL" clId="{651DEB1B-2633-1D41-9F82-2F54726A8D8F}" dt="2019-08-14T02:56:24.866" v="1288" actId="478"/>
          <ac:spMkLst>
            <pc:docMk/>
            <pc:sldMk cId="362357909" sldId="325"/>
            <ac:spMk id="31" creationId="{FC856ADC-BA8D-3340-AC69-66FF73F3E279}"/>
          </ac:spMkLst>
        </pc:spChg>
        <pc:spChg chg="mod">
          <ac:chgData name="Li, Yuanjie" userId="9f74fbe3-7d6d-4543-8115-04cc9913ece5" providerId="ADAL" clId="{651DEB1B-2633-1D41-9F82-2F54726A8D8F}" dt="2019-08-14T02:56:31.490" v="1289" actId="167"/>
          <ac:spMkLst>
            <pc:docMk/>
            <pc:sldMk cId="362357909" sldId="325"/>
            <ac:spMk id="33" creationId="{43C1C838-822C-864B-925E-9EA60C4C17E2}"/>
          </ac:spMkLst>
        </pc:spChg>
        <pc:picChg chg="mod">
          <ac:chgData name="Li, Yuanjie" userId="9f74fbe3-7d6d-4543-8115-04cc9913ece5" providerId="ADAL" clId="{651DEB1B-2633-1D41-9F82-2F54726A8D8F}" dt="2019-08-14T02:56:22.250" v="1287" actId="167"/>
          <ac:picMkLst>
            <pc:docMk/>
            <pc:sldMk cId="362357909" sldId="325"/>
            <ac:picMk id="9" creationId="{4A1CF516-AECF-A648-89EE-3177CACE153F}"/>
          </ac:picMkLst>
        </pc:picChg>
        <pc:picChg chg="mod">
          <ac:chgData name="Li, Yuanjie" userId="9f74fbe3-7d6d-4543-8115-04cc9913ece5" providerId="ADAL" clId="{651DEB1B-2633-1D41-9F82-2F54726A8D8F}" dt="2019-08-14T02:56:31.490" v="1289" actId="167"/>
          <ac:picMkLst>
            <pc:docMk/>
            <pc:sldMk cId="362357909" sldId="325"/>
            <ac:picMk id="20" creationId="{7A8D1CA3-70DA-4E47-A080-F93B7D3BE2D5}"/>
          </ac:picMkLst>
        </pc:picChg>
        <pc:picChg chg="del">
          <ac:chgData name="Li, Yuanjie" userId="9f74fbe3-7d6d-4543-8115-04cc9913ece5" providerId="ADAL" clId="{651DEB1B-2633-1D41-9F82-2F54726A8D8F}" dt="2019-08-14T02:56:35.243" v="1291" actId="478"/>
          <ac:picMkLst>
            <pc:docMk/>
            <pc:sldMk cId="362357909" sldId="325"/>
            <ac:picMk id="24" creationId="{BF1DE210-6CB2-9E4E-947B-C157231E5819}"/>
          </ac:picMkLst>
        </pc:picChg>
        <pc:picChg chg="del">
          <ac:chgData name="Li, Yuanjie" userId="9f74fbe3-7d6d-4543-8115-04cc9913ece5" providerId="ADAL" clId="{651DEB1B-2633-1D41-9F82-2F54726A8D8F}" dt="2019-08-14T02:56:33.573" v="1290" actId="478"/>
          <ac:picMkLst>
            <pc:docMk/>
            <pc:sldMk cId="362357909" sldId="325"/>
            <ac:picMk id="32" creationId="{3C3BA214-3AF2-C545-B96B-B876366F99AD}"/>
          </ac:picMkLst>
        </pc:picChg>
        <pc:picChg chg="mod">
          <ac:chgData name="Li, Yuanjie" userId="9f74fbe3-7d6d-4543-8115-04cc9913ece5" providerId="ADAL" clId="{651DEB1B-2633-1D41-9F82-2F54726A8D8F}" dt="2019-08-14T02:59:01.838" v="1312" actId="166"/>
          <ac:picMkLst>
            <pc:docMk/>
            <pc:sldMk cId="362357909" sldId="325"/>
            <ac:picMk id="37" creationId="{8602F31C-B880-3D4E-B454-A1DE8F26EEA9}"/>
          </ac:picMkLst>
        </pc:picChg>
        <pc:cxnChg chg="add">
          <ac:chgData name="Li, Yuanjie" userId="9f74fbe3-7d6d-4543-8115-04cc9913ece5" providerId="ADAL" clId="{651DEB1B-2633-1D41-9F82-2F54726A8D8F}" dt="2019-08-14T02:56:52.620" v="1292"/>
          <ac:cxnSpMkLst>
            <pc:docMk/>
            <pc:sldMk cId="362357909" sldId="325"/>
            <ac:cxnSpMk id="25" creationId="{8B4208DF-3D0D-BA4C-B9D6-C4FDC4F13B3E}"/>
          </ac:cxnSpMkLst>
        </pc:cxnChg>
        <pc:cxnChg chg="add">
          <ac:chgData name="Li, Yuanjie" userId="9f74fbe3-7d6d-4543-8115-04cc9913ece5" providerId="ADAL" clId="{651DEB1B-2633-1D41-9F82-2F54726A8D8F}" dt="2019-08-14T02:56:52.620" v="1292"/>
          <ac:cxnSpMkLst>
            <pc:docMk/>
            <pc:sldMk cId="362357909" sldId="325"/>
            <ac:cxnSpMk id="26" creationId="{1D052EF9-B1F0-134E-8211-60E050E8365E}"/>
          </ac:cxnSpMkLst>
        </pc:cxnChg>
        <pc:cxnChg chg="add">
          <ac:chgData name="Li, Yuanjie" userId="9f74fbe3-7d6d-4543-8115-04cc9913ece5" providerId="ADAL" clId="{651DEB1B-2633-1D41-9F82-2F54726A8D8F}" dt="2019-08-14T02:56:52.620" v="1292"/>
          <ac:cxnSpMkLst>
            <pc:docMk/>
            <pc:sldMk cId="362357909" sldId="325"/>
            <ac:cxnSpMk id="27" creationId="{4A1F856D-CE77-544E-A1CB-39DAAD032938}"/>
          </ac:cxnSpMkLst>
        </pc:cxnChg>
        <pc:cxnChg chg="add">
          <ac:chgData name="Li, Yuanjie" userId="9f74fbe3-7d6d-4543-8115-04cc9913ece5" providerId="ADAL" clId="{651DEB1B-2633-1D41-9F82-2F54726A8D8F}" dt="2019-08-14T02:56:52.620" v="1292"/>
          <ac:cxnSpMkLst>
            <pc:docMk/>
            <pc:sldMk cId="362357909" sldId="325"/>
            <ac:cxnSpMk id="28" creationId="{B55A3A4D-C2F5-DF49-8D89-9FCB0A255352}"/>
          </ac:cxnSpMkLst>
        </pc:cxnChg>
      </pc:sldChg>
      <pc:sldChg chg="modSp modNotesTx">
        <pc:chgData name="Li, Yuanjie" userId="9f74fbe3-7d6d-4543-8115-04cc9913ece5" providerId="ADAL" clId="{651DEB1B-2633-1D41-9F82-2F54726A8D8F}" dt="2019-08-14T09:50:05.773" v="14888" actId="20577"/>
        <pc:sldMkLst>
          <pc:docMk/>
          <pc:sldMk cId="923524669" sldId="337"/>
        </pc:sldMkLst>
        <pc:spChg chg="mod">
          <ac:chgData name="Li, Yuanjie" userId="9f74fbe3-7d6d-4543-8115-04cc9913ece5" providerId="ADAL" clId="{651DEB1B-2633-1D41-9F82-2F54726A8D8F}" dt="2019-08-14T07:53:59.676" v="8427" actId="20577"/>
          <ac:spMkLst>
            <pc:docMk/>
            <pc:sldMk cId="923524669" sldId="337"/>
            <ac:spMk id="4" creationId="{9ADD0C62-B202-4741-BC89-8EEDDE6A5E44}"/>
          </ac:spMkLst>
        </pc:spChg>
      </pc:sldChg>
      <pc:sldChg chg="modNotesTx">
        <pc:chgData name="Li, Yuanjie" userId="9f74fbe3-7d6d-4543-8115-04cc9913ece5" providerId="ADAL" clId="{651DEB1B-2633-1D41-9F82-2F54726A8D8F}" dt="2019-08-14T03:39:27.841" v="3477" actId="20577"/>
        <pc:sldMkLst>
          <pc:docMk/>
          <pc:sldMk cId="142405611" sldId="340"/>
        </pc:sldMkLst>
      </pc:sldChg>
      <pc:sldChg chg="modAnim modNotesTx">
        <pc:chgData name="Li, Yuanjie" userId="9f74fbe3-7d6d-4543-8115-04cc9913ece5" providerId="ADAL" clId="{651DEB1B-2633-1D41-9F82-2F54726A8D8F}" dt="2019-08-14T09:47:24.765" v="14709" actId="20577"/>
        <pc:sldMkLst>
          <pc:docMk/>
          <pc:sldMk cId="3405737164" sldId="341"/>
        </pc:sldMkLst>
      </pc:sldChg>
      <pc:sldChg chg="modSp addAnim delAnim modAnim modNotes modNotesTx">
        <pc:chgData name="Li, Yuanjie" userId="9f74fbe3-7d6d-4543-8115-04cc9913ece5" providerId="ADAL" clId="{651DEB1B-2633-1D41-9F82-2F54726A8D8F}" dt="2019-08-14T08:31:50.575" v="10461" actId="27636"/>
        <pc:sldMkLst>
          <pc:docMk/>
          <pc:sldMk cId="3924890237" sldId="350"/>
        </pc:sldMkLst>
        <pc:spChg chg="mod">
          <ac:chgData name="Li, Yuanjie" userId="9f74fbe3-7d6d-4543-8115-04cc9913ece5" providerId="ADAL" clId="{651DEB1B-2633-1D41-9F82-2F54726A8D8F}" dt="2019-08-14T05:30:51.782" v="4619" actId="207"/>
          <ac:spMkLst>
            <pc:docMk/>
            <pc:sldMk cId="3924890237" sldId="350"/>
            <ac:spMk id="20" creationId="{69D55AE1-A4B4-F245-B3BC-7F133EFB70E8}"/>
          </ac:spMkLst>
        </pc:spChg>
      </pc:sldChg>
      <pc:sldChg chg="modSp modNotesTx">
        <pc:chgData name="Li, Yuanjie" userId="9f74fbe3-7d6d-4543-8115-04cc9913ece5" providerId="ADAL" clId="{651DEB1B-2633-1D41-9F82-2F54726A8D8F}" dt="2019-08-14T08:23:05.894" v="9679" actId="12"/>
        <pc:sldMkLst>
          <pc:docMk/>
          <pc:sldMk cId="3846574578" sldId="353"/>
        </pc:sldMkLst>
        <pc:spChg chg="mod">
          <ac:chgData name="Li, Yuanjie" userId="9f74fbe3-7d6d-4543-8115-04cc9913ece5" providerId="ADAL" clId="{651DEB1B-2633-1D41-9F82-2F54726A8D8F}" dt="2019-08-14T04:45:59.666" v="4363" actId="14100"/>
          <ac:spMkLst>
            <pc:docMk/>
            <pc:sldMk cId="3846574578" sldId="353"/>
            <ac:spMk id="25" creationId="{706750DA-624C-E648-AF73-E3F16498E39E}"/>
          </ac:spMkLst>
        </pc:spChg>
      </pc:sldChg>
      <pc:sldChg chg="addSp delSp modNotesTx">
        <pc:chgData name="Li, Yuanjie" userId="9f74fbe3-7d6d-4543-8115-04cc9913ece5" providerId="ADAL" clId="{651DEB1B-2633-1D41-9F82-2F54726A8D8F}" dt="2019-08-14T08:26:21.097" v="10059" actId="20577"/>
        <pc:sldMkLst>
          <pc:docMk/>
          <pc:sldMk cId="1446984279" sldId="354"/>
        </pc:sldMkLst>
        <pc:spChg chg="add">
          <ac:chgData name="Li, Yuanjie" userId="9f74fbe3-7d6d-4543-8115-04cc9913ece5" providerId="ADAL" clId="{651DEB1B-2633-1D41-9F82-2F54726A8D8F}" dt="2019-08-14T04:46:08.901" v="4365"/>
          <ac:spMkLst>
            <pc:docMk/>
            <pc:sldMk cId="1446984279" sldId="354"/>
            <ac:spMk id="20" creationId="{F822E76B-7F8F-A649-8811-C9B48F04D42D}"/>
          </ac:spMkLst>
        </pc:spChg>
        <pc:spChg chg="del">
          <ac:chgData name="Li, Yuanjie" userId="9f74fbe3-7d6d-4543-8115-04cc9913ece5" providerId="ADAL" clId="{651DEB1B-2633-1D41-9F82-2F54726A8D8F}" dt="2019-08-14T04:46:07.977" v="4364" actId="478"/>
          <ac:spMkLst>
            <pc:docMk/>
            <pc:sldMk cId="1446984279" sldId="354"/>
            <ac:spMk id="37" creationId="{50A06298-44AB-AC44-83B1-C8415508A297}"/>
          </ac:spMkLst>
        </pc:spChg>
      </pc:sldChg>
      <pc:sldChg chg="modNotesTx">
        <pc:chgData name="Li, Yuanjie" userId="9f74fbe3-7d6d-4543-8115-04cc9913ece5" providerId="ADAL" clId="{651DEB1B-2633-1D41-9F82-2F54726A8D8F}" dt="2019-08-14T08:48:11.638" v="10927" actId="20577"/>
        <pc:sldMkLst>
          <pc:docMk/>
          <pc:sldMk cId="1712124732" sldId="357"/>
        </pc:sldMkLst>
      </pc:sldChg>
      <pc:sldChg chg="modNotesTx">
        <pc:chgData name="Li, Yuanjie" userId="9f74fbe3-7d6d-4543-8115-04cc9913ece5" providerId="ADAL" clId="{651DEB1B-2633-1D41-9F82-2F54726A8D8F}" dt="2019-08-14T09:08:27.236" v="11410" actId="113"/>
        <pc:sldMkLst>
          <pc:docMk/>
          <pc:sldMk cId="237532736" sldId="359"/>
        </pc:sldMkLst>
      </pc:sldChg>
      <pc:sldChg chg="addSp modSp modNotesTx">
        <pc:chgData name="Li, Yuanjie" userId="9f74fbe3-7d6d-4543-8115-04cc9913ece5" providerId="ADAL" clId="{651DEB1B-2633-1D41-9F82-2F54726A8D8F}" dt="2019-08-15T03:14:46.219" v="14940" actId="403"/>
        <pc:sldMkLst>
          <pc:docMk/>
          <pc:sldMk cId="2345150235" sldId="364"/>
        </pc:sldMkLst>
        <pc:spChg chg="mod">
          <ac:chgData name="Li, Yuanjie" userId="9f74fbe3-7d6d-4543-8115-04cc9913ece5" providerId="ADAL" clId="{651DEB1B-2633-1D41-9F82-2F54726A8D8F}" dt="2019-08-15T03:14:46.219" v="14940" actId="403"/>
          <ac:spMkLst>
            <pc:docMk/>
            <pc:sldMk cId="2345150235" sldId="364"/>
            <ac:spMk id="2" creationId="{0788A175-60AF-5D4D-9448-74E87FBB5F12}"/>
          </ac:spMkLst>
        </pc:spChg>
        <pc:spChg chg="add mod">
          <ac:chgData name="Li, Yuanjie" userId="9f74fbe3-7d6d-4543-8115-04cc9913ece5" providerId="ADAL" clId="{651DEB1B-2633-1D41-9F82-2F54726A8D8F}" dt="2019-08-14T09:14:30.731" v="12050" actId="1076"/>
          <ac:spMkLst>
            <pc:docMk/>
            <pc:sldMk cId="2345150235" sldId="364"/>
            <ac:spMk id="7" creationId="{2D67F2C7-4ADE-F142-870A-EC0ADEEB0979}"/>
          </ac:spMkLst>
        </pc:spChg>
      </pc:sldChg>
      <pc:sldChg chg="modSp modNotesTx">
        <pc:chgData name="Li, Yuanjie" userId="9f74fbe3-7d6d-4543-8115-04cc9913ece5" providerId="ADAL" clId="{651DEB1B-2633-1D41-9F82-2F54726A8D8F}" dt="2019-08-15T03:14:38.135" v="14939" actId="403"/>
        <pc:sldMkLst>
          <pc:docMk/>
          <pc:sldMk cId="923577434" sldId="365"/>
        </pc:sldMkLst>
        <pc:spChg chg="mod">
          <ac:chgData name="Li, Yuanjie" userId="9f74fbe3-7d6d-4543-8115-04cc9913ece5" providerId="ADAL" clId="{651DEB1B-2633-1D41-9F82-2F54726A8D8F}" dt="2019-08-15T03:14:38.135" v="14939" actId="403"/>
          <ac:spMkLst>
            <pc:docMk/>
            <pc:sldMk cId="923577434" sldId="365"/>
            <ac:spMk id="2" creationId="{0788A175-60AF-5D4D-9448-74E87FBB5F12}"/>
          </ac:spMkLst>
        </pc:spChg>
      </pc:sldChg>
      <pc:sldChg chg="modSp modNotesTx">
        <pc:chgData name="Li, Yuanjie" userId="9f74fbe3-7d6d-4543-8115-04cc9913ece5" providerId="ADAL" clId="{651DEB1B-2633-1D41-9F82-2F54726A8D8F}" dt="2019-08-15T03:14:32.767" v="14938" actId="403"/>
        <pc:sldMkLst>
          <pc:docMk/>
          <pc:sldMk cId="3170398022" sldId="368"/>
        </pc:sldMkLst>
        <pc:spChg chg="mod">
          <ac:chgData name="Li, Yuanjie" userId="9f74fbe3-7d6d-4543-8115-04cc9913ece5" providerId="ADAL" clId="{651DEB1B-2633-1D41-9F82-2F54726A8D8F}" dt="2019-08-15T03:14:32.767" v="14938" actId="403"/>
          <ac:spMkLst>
            <pc:docMk/>
            <pc:sldMk cId="3170398022" sldId="368"/>
            <ac:spMk id="2" creationId="{0788A175-60AF-5D4D-9448-74E87FBB5F12}"/>
          </ac:spMkLst>
        </pc:spChg>
      </pc:sldChg>
      <pc:sldChg chg="modSp modNotesTx">
        <pc:chgData name="Li, Yuanjie" userId="9f74fbe3-7d6d-4543-8115-04cc9913ece5" providerId="ADAL" clId="{651DEB1B-2633-1D41-9F82-2F54726A8D8F}" dt="2019-08-15T03:14:27.863" v="14937" actId="403"/>
        <pc:sldMkLst>
          <pc:docMk/>
          <pc:sldMk cId="1363068194" sldId="369"/>
        </pc:sldMkLst>
        <pc:spChg chg="mod">
          <ac:chgData name="Li, Yuanjie" userId="9f74fbe3-7d6d-4543-8115-04cc9913ece5" providerId="ADAL" clId="{651DEB1B-2633-1D41-9F82-2F54726A8D8F}" dt="2019-08-15T03:14:27.863" v="14937" actId="403"/>
          <ac:spMkLst>
            <pc:docMk/>
            <pc:sldMk cId="1363068194" sldId="369"/>
            <ac:spMk id="2" creationId="{0788A175-60AF-5D4D-9448-74E87FBB5F12}"/>
          </ac:spMkLst>
        </pc:spChg>
      </pc:sldChg>
      <pc:sldChg chg="modSp modNotesTx">
        <pc:chgData name="Li, Yuanjie" userId="9f74fbe3-7d6d-4543-8115-04cc9913ece5" providerId="ADAL" clId="{651DEB1B-2633-1D41-9F82-2F54726A8D8F}" dt="2019-08-15T03:14:22.737" v="14936" actId="403"/>
        <pc:sldMkLst>
          <pc:docMk/>
          <pc:sldMk cId="1828143067" sldId="370"/>
        </pc:sldMkLst>
        <pc:spChg chg="mod">
          <ac:chgData name="Li, Yuanjie" userId="9f74fbe3-7d6d-4543-8115-04cc9913ece5" providerId="ADAL" clId="{651DEB1B-2633-1D41-9F82-2F54726A8D8F}" dt="2019-08-15T03:14:22.737" v="14936" actId="403"/>
          <ac:spMkLst>
            <pc:docMk/>
            <pc:sldMk cId="1828143067" sldId="370"/>
            <ac:spMk id="2" creationId="{0788A175-60AF-5D4D-9448-74E87FBB5F12}"/>
          </ac:spMkLst>
        </pc:spChg>
      </pc:sldChg>
      <pc:sldChg chg="modSp modNotesTx">
        <pc:chgData name="Li, Yuanjie" userId="9f74fbe3-7d6d-4543-8115-04cc9913ece5" providerId="ADAL" clId="{651DEB1B-2633-1D41-9F82-2F54726A8D8F}" dt="2019-08-15T03:14:09.153" v="14935" actId="403"/>
        <pc:sldMkLst>
          <pc:docMk/>
          <pc:sldMk cId="2945153066" sldId="371"/>
        </pc:sldMkLst>
        <pc:spChg chg="mod">
          <ac:chgData name="Li, Yuanjie" userId="9f74fbe3-7d6d-4543-8115-04cc9913ece5" providerId="ADAL" clId="{651DEB1B-2633-1D41-9F82-2F54726A8D8F}" dt="2019-08-15T03:14:09.153" v="14935" actId="403"/>
          <ac:spMkLst>
            <pc:docMk/>
            <pc:sldMk cId="2945153066" sldId="371"/>
            <ac:spMk id="2" creationId="{0788A175-60AF-5D4D-9448-74E87FBB5F12}"/>
          </ac:spMkLst>
        </pc:spChg>
      </pc:sldChg>
      <pc:sldChg chg="modSp modNotesTx">
        <pc:chgData name="Li, Yuanjie" userId="9f74fbe3-7d6d-4543-8115-04cc9913ece5" providerId="ADAL" clId="{651DEB1B-2633-1D41-9F82-2F54726A8D8F}" dt="2019-08-15T03:17:11.008" v="14946" actId="1076"/>
        <pc:sldMkLst>
          <pc:docMk/>
          <pc:sldMk cId="3379795553" sldId="373"/>
        </pc:sldMkLst>
        <pc:spChg chg="mod">
          <ac:chgData name="Li, Yuanjie" userId="9f74fbe3-7d6d-4543-8115-04cc9913ece5" providerId="ADAL" clId="{651DEB1B-2633-1D41-9F82-2F54726A8D8F}" dt="2019-08-15T03:13:41.804" v="14933" actId="403"/>
          <ac:spMkLst>
            <pc:docMk/>
            <pc:sldMk cId="3379795553" sldId="373"/>
            <ac:spMk id="2" creationId="{0788A175-60AF-5D4D-9448-74E87FBB5F12}"/>
          </ac:spMkLst>
        </pc:spChg>
        <pc:spChg chg="mod">
          <ac:chgData name="Li, Yuanjie" userId="9f74fbe3-7d6d-4543-8115-04cc9913ece5" providerId="ADAL" clId="{651DEB1B-2633-1D41-9F82-2F54726A8D8F}" dt="2019-08-15T03:17:11.008" v="14946" actId="1076"/>
          <ac:spMkLst>
            <pc:docMk/>
            <pc:sldMk cId="3379795553" sldId="373"/>
            <ac:spMk id="4" creationId="{B9C7C274-157A-044A-85B5-4C0212CD68FA}"/>
          </ac:spMkLst>
        </pc:spChg>
      </pc:sldChg>
      <pc:sldChg chg="modSp addAnim delAnim modNotesTx">
        <pc:chgData name="Li, Yuanjie" userId="9f74fbe3-7d6d-4543-8115-04cc9913ece5" providerId="ADAL" clId="{651DEB1B-2633-1D41-9F82-2F54726A8D8F}" dt="2019-08-15T03:13:47.955" v="14934" actId="403"/>
        <pc:sldMkLst>
          <pc:docMk/>
          <pc:sldMk cId="1474089580" sldId="374"/>
        </pc:sldMkLst>
        <pc:spChg chg="mod">
          <ac:chgData name="Li, Yuanjie" userId="9f74fbe3-7d6d-4543-8115-04cc9913ece5" providerId="ADAL" clId="{651DEB1B-2633-1D41-9F82-2F54726A8D8F}" dt="2019-08-15T03:13:47.955" v="14934" actId="403"/>
          <ac:spMkLst>
            <pc:docMk/>
            <pc:sldMk cId="1474089580" sldId="374"/>
            <ac:spMk id="2" creationId="{0788A175-60AF-5D4D-9448-74E87FBB5F12}"/>
          </ac:spMkLst>
        </pc:spChg>
        <pc:spChg chg="mod">
          <ac:chgData name="Li, Yuanjie" userId="9f74fbe3-7d6d-4543-8115-04cc9913ece5" providerId="ADAL" clId="{651DEB1B-2633-1D41-9F82-2F54726A8D8F}" dt="2019-08-14T08:46:22.789" v="10926" actId="14100"/>
          <ac:spMkLst>
            <pc:docMk/>
            <pc:sldMk cId="1474089580" sldId="374"/>
            <ac:spMk id="93" creationId="{469DDBBB-6EE6-D241-AE31-AD3F9FF8B7AE}"/>
          </ac:spMkLst>
        </pc:spChg>
      </pc:sldChg>
      <pc:sldChg chg="modNotes modNotesTx">
        <pc:chgData name="Li, Yuanjie" userId="9f74fbe3-7d6d-4543-8115-04cc9913ece5" providerId="ADAL" clId="{651DEB1B-2633-1D41-9F82-2F54726A8D8F}" dt="2019-08-14T08:31:50.712" v="10462" actId="27636"/>
        <pc:sldMkLst>
          <pc:docMk/>
          <pc:sldMk cId="372914410" sldId="376"/>
        </pc:sldMkLst>
      </pc:sldChg>
      <pc:sldChg chg="modSp modNotesTx">
        <pc:chgData name="Li, Yuanjie" userId="9f74fbe3-7d6d-4543-8115-04cc9913ece5" providerId="ADAL" clId="{651DEB1B-2633-1D41-9F82-2F54726A8D8F}" dt="2019-08-14T07:51:34.111" v="8408" actId="20577"/>
        <pc:sldMkLst>
          <pc:docMk/>
          <pc:sldMk cId="3556445961" sldId="377"/>
        </pc:sldMkLst>
        <pc:spChg chg="mod">
          <ac:chgData name="Li, Yuanjie" userId="9f74fbe3-7d6d-4543-8115-04cc9913ece5" providerId="ADAL" clId="{651DEB1B-2633-1D41-9F82-2F54726A8D8F}" dt="2019-08-14T07:49:16.572" v="8091" actId="20577"/>
          <ac:spMkLst>
            <pc:docMk/>
            <pc:sldMk cId="3556445961" sldId="377"/>
            <ac:spMk id="3" creationId="{78B0C5A0-ED77-1D4A-9BA7-22E0A0FA37A2}"/>
          </ac:spMkLst>
        </pc:spChg>
      </pc:sldChg>
      <pc:sldChg chg="modSp modNotesTx">
        <pc:chgData name="Li, Yuanjie" userId="9f74fbe3-7d6d-4543-8115-04cc9913ece5" providerId="ADAL" clId="{651DEB1B-2633-1D41-9F82-2F54726A8D8F}" dt="2019-08-15T03:14:54.416" v="14941" actId="403"/>
        <pc:sldMkLst>
          <pc:docMk/>
          <pc:sldMk cId="3097656491" sldId="383"/>
        </pc:sldMkLst>
        <pc:spChg chg="mod">
          <ac:chgData name="Li, Yuanjie" userId="9f74fbe3-7d6d-4543-8115-04cc9913ece5" providerId="ADAL" clId="{651DEB1B-2633-1D41-9F82-2F54726A8D8F}" dt="2019-08-15T03:14:54.416" v="14941" actId="403"/>
          <ac:spMkLst>
            <pc:docMk/>
            <pc:sldMk cId="3097656491" sldId="383"/>
            <ac:spMk id="5" creationId="{7AA38C31-4C69-CA49-A66C-4941A9973243}"/>
          </ac:spMkLst>
        </pc:spChg>
      </pc:sldChg>
      <pc:sldChg chg="modNotesTx">
        <pc:chgData name="Li, Yuanjie" userId="9f74fbe3-7d6d-4543-8115-04cc9913ece5" providerId="ADAL" clId="{651DEB1B-2633-1D41-9F82-2F54726A8D8F}" dt="2019-08-14T09:46:41.349" v="14588" actId="20577"/>
        <pc:sldMkLst>
          <pc:docMk/>
          <pc:sldMk cId="2523750203" sldId="385"/>
        </pc:sldMkLst>
      </pc:sldChg>
      <pc:sldChg chg="addSp delSp modSp delAnim modAnim modNotes modNotesTx">
        <pc:chgData name="Li, Yuanjie" userId="9f74fbe3-7d6d-4543-8115-04cc9913ece5" providerId="ADAL" clId="{651DEB1B-2633-1D41-9F82-2F54726A8D8F}" dt="2019-08-14T09:39:51.396" v="14574" actId="1076"/>
        <pc:sldMkLst>
          <pc:docMk/>
          <pc:sldMk cId="2642961180" sldId="388"/>
        </pc:sldMkLst>
        <pc:spChg chg="mod">
          <ac:chgData name="Li, Yuanjie" userId="9f74fbe3-7d6d-4543-8115-04cc9913ece5" providerId="ADAL" clId="{651DEB1B-2633-1D41-9F82-2F54726A8D8F}" dt="2019-08-14T01:31:16.061" v="385" actId="207"/>
          <ac:spMkLst>
            <pc:docMk/>
            <pc:sldMk cId="2642961180" sldId="388"/>
            <ac:spMk id="2" creationId="{7A015D21-0549-D94C-98F0-0CC1A14C6B23}"/>
          </ac:spMkLst>
        </pc:spChg>
        <pc:spChg chg="mod">
          <ac:chgData name="Li, Yuanjie" userId="9f74fbe3-7d6d-4543-8115-04cc9913ece5" providerId="ADAL" clId="{651DEB1B-2633-1D41-9F82-2F54726A8D8F}" dt="2019-08-14T03:08:56.996" v="1645" actId="5793"/>
          <ac:spMkLst>
            <pc:docMk/>
            <pc:sldMk cId="2642961180" sldId="388"/>
            <ac:spMk id="4" creationId="{9ADD0C62-B202-4741-BC89-8EEDDE6A5E44}"/>
          </ac:spMkLst>
        </pc:spChg>
        <pc:spChg chg="add mod">
          <ac:chgData name="Li, Yuanjie" userId="9f74fbe3-7d6d-4543-8115-04cc9913ece5" providerId="ADAL" clId="{651DEB1B-2633-1D41-9F82-2F54726A8D8F}" dt="2019-08-14T09:39:51.396" v="14574" actId="1076"/>
          <ac:spMkLst>
            <pc:docMk/>
            <pc:sldMk cId="2642961180" sldId="388"/>
            <ac:spMk id="11" creationId="{6EECA3CF-5567-AD4F-B7A8-0E26180511F5}"/>
          </ac:spMkLst>
        </pc:spChg>
        <pc:spChg chg="add mod">
          <ac:chgData name="Li, Yuanjie" userId="9f74fbe3-7d6d-4543-8115-04cc9913ece5" providerId="ADAL" clId="{651DEB1B-2633-1D41-9F82-2F54726A8D8F}" dt="2019-08-14T03:36:20.928" v="3447" actId="20577"/>
          <ac:spMkLst>
            <pc:docMk/>
            <pc:sldMk cId="2642961180" sldId="388"/>
            <ac:spMk id="30" creationId="{7350C40C-2113-8646-B483-45745985446D}"/>
          </ac:spMkLst>
        </pc:spChg>
        <pc:spChg chg="del">
          <ac:chgData name="Li, Yuanjie" userId="9f74fbe3-7d6d-4543-8115-04cc9913ece5" providerId="ADAL" clId="{651DEB1B-2633-1D41-9F82-2F54726A8D8F}" dt="2019-08-14T03:30:14.246" v="3371" actId="478"/>
          <ac:spMkLst>
            <pc:docMk/>
            <pc:sldMk cId="2642961180" sldId="388"/>
            <ac:spMk id="79" creationId="{B5DF3B28-27C6-4746-87D3-379268E51F33}"/>
          </ac:spMkLst>
        </pc:spChg>
        <pc:spChg chg="mod">
          <ac:chgData name="Li, Yuanjie" userId="9f74fbe3-7d6d-4543-8115-04cc9913ece5" providerId="ADAL" clId="{651DEB1B-2633-1D41-9F82-2F54726A8D8F}" dt="2019-08-14T03:36:32.717" v="3453" actId="1036"/>
          <ac:spMkLst>
            <pc:docMk/>
            <pc:sldMk cId="2642961180" sldId="388"/>
            <ac:spMk id="80" creationId="{64E0EBB0-B0A6-D64E-8C37-ABDCA28C34A0}"/>
          </ac:spMkLst>
        </pc:spChg>
        <pc:picChg chg="add del mod">
          <ac:chgData name="Li, Yuanjie" userId="9f74fbe3-7d6d-4543-8115-04cc9913ece5" providerId="ADAL" clId="{651DEB1B-2633-1D41-9F82-2F54726A8D8F}" dt="2019-08-14T03:36:03.537" v="3436" actId="478"/>
          <ac:picMkLst>
            <pc:docMk/>
            <pc:sldMk cId="2642961180" sldId="388"/>
            <ac:picMk id="31" creationId="{7B93C2BC-AA62-AC44-9283-D2073B9322C1}"/>
          </ac:picMkLst>
        </pc:picChg>
      </pc:sldChg>
      <pc:sldChg chg="setBg modNotesTx">
        <pc:chgData name="Li, Yuanjie" userId="9f74fbe3-7d6d-4543-8115-04cc9913ece5" providerId="ADAL" clId="{651DEB1B-2633-1D41-9F82-2F54726A8D8F}" dt="2019-08-14T07:34:07.828" v="7312" actId="18331"/>
        <pc:sldMkLst>
          <pc:docMk/>
          <pc:sldMk cId="2983757684" sldId="389"/>
        </pc:sldMkLst>
      </pc:sldChg>
      <pc:sldChg chg="setBg">
        <pc:chgData name="Li, Yuanjie" userId="9f74fbe3-7d6d-4543-8115-04cc9913ece5" providerId="ADAL" clId="{651DEB1B-2633-1D41-9F82-2F54726A8D8F}" dt="2019-08-14T07:34:07.828" v="7312" actId="18331"/>
        <pc:sldMkLst>
          <pc:docMk/>
          <pc:sldMk cId="3170681582" sldId="390"/>
        </pc:sldMkLst>
      </pc:sldChg>
      <pc:sldChg chg="addSp delSp modSp add modAnim modNotesTx">
        <pc:chgData name="Li, Yuanjie" userId="9f74fbe3-7d6d-4543-8115-04cc9913ece5" providerId="ADAL" clId="{651DEB1B-2633-1D41-9F82-2F54726A8D8F}" dt="2019-08-16T07:33:25.757" v="16417"/>
        <pc:sldMkLst>
          <pc:docMk/>
          <pc:sldMk cId="2185338114" sldId="392"/>
        </pc:sldMkLst>
        <pc:spChg chg="mod">
          <ac:chgData name="Li, Yuanjie" userId="9f74fbe3-7d6d-4543-8115-04cc9913ece5" providerId="ADAL" clId="{651DEB1B-2633-1D41-9F82-2F54726A8D8F}" dt="2019-08-14T02:42:35.590" v="644" actId="20577"/>
          <ac:spMkLst>
            <pc:docMk/>
            <pc:sldMk cId="2185338114" sldId="392"/>
            <ac:spMk id="2" creationId="{7A015D21-0549-D94C-98F0-0CC1A14C6B23}"/>
          </ac:spMkLst>
        </pc:spChg>
        <pc:spChg chg="mod">
          <ac:chgData name="Li, Yuanjie" userId="9f74fbe3-7d6d-4543-8115-04cc9913ece5" providerId="ADAL" clId="{651DEB1B-2633-1D41-9F82-2F54726A8D8F}" dt="2019-08-14T05:23:46.496" v="4505" actId="20577"/>
          <ac:spMkLst>
            <pc:docMk/>
            <pc:sldMk cId="2185338114" sldId="392"/>
            <ac:spMk id="4" creationId="{9ADD0C62-B202-4741-BC89-8EEDDE6A5E44}"/>
          </ac:spMkLst>
        </pc:spChg>
        <pc:spChg chg="del">
          <ac:chgData name="Li, Yuanjie" userId="9f74fbe3-7d6d-4543-8115-04cc9913ece5" providerId="ADAL" clId="{651DEB1B-2633-1D41-9F82-2F54726A8D8F}" dt="2019-08-14T02:49:04.352" v="893" actId="478"/>
          <ac:spMkLst>
            <pc:docMk/>
            <pc:sldMk cId="2185338114" sldId="392"/>
            <ac:spMk id="34" creationId="{E3E9796C-D62D-C542-A226-302C0040BDE6}"/>
          </ac:spMkLst>
        </pc:spChg>
        <pc:grpChg chg="add mod">
          <ac:chgData name="Li, Yuanjie" userId="9f74fbe3-7d6d-4543-8115-04cc9913ece5" providerId="ADAL" clId="{651DEB1B-2633-1D41-9F82-2F54726A8D8F}" dt="2019-08-14T02:47:40.250" v="725" actId="1076"/>
          <ac:grpSpMkLst>
            <pc:docMk/>
            <pc:sldMk cId="2185338114" sldId="392"/>
            <ac:grpSpMk id="6" creationId="{D3C228DD-12ED-8A40-9677-52FA556D5AF4}"/>
          </ac:grpSpMkLst>
        </pc:grpChg>
        <pc:grpChg chg="add mod">
          <ac:chgData name="Li, Yuanjie" userId="9f74fbe3-7d6d-4543-8115-04cc9913ece5" providerId="ADAL" clId="{651DEB1B-2633-1D41-9F82-2F54726A8D8F}" dt="2019-08-14T02:47:05.288" v="707" actId="164"/>
          <ac:grpSpMkLst>
            <pc:docMk/>
            <pc:sldMk cId="2185338114" sldId="392"/>
            <ac:grpSpMk id="7" creationId="{016D1EB1-1FA9-6848-A5E8-C17EA3B85296}"/>
          </ac:grpSpMkLst>
        </pc:grpChg>
        <pc:picChg chg="add mod">
          <ac:chgData name="Li, Yuanjie" userId="9f74fbe3-7d6d-4543-8115-04cc9913ece5" providerId="ADAL" clId="{651DEB1B-2633-1D41-9F82-2F54726A8D8F}" dt="2019-08-14T02:51:42" v="958" actId="1076"/>
          <ac:picMkLst>
            <pc:docMk/>
            <pc:sldMk cId="2185338114" sldId="392"/>
            <ac:picMk id="8" creationId="{5A59D4E8-4B42-5C42-A377-499BAE362B06}"/>
          </ac:picMkLst>
        </pc:picChg>
        <pc:picChg chg="mod">
          <ac:chgData name="Li, Yuanjie" userId="9f74fbe3-7d6d-4543-8115-04cc9913ece5" providerId="ADAL" clId="{651DEB1B-2633-1D41-9F82-2F54726A8D8F}" dt="2019-08-14T02:47:05.288" v="707" actId="164"/>
          <ac:picMkLst>
            <pc:docMk/>
            <pc:sldMk cId="2185338114" sldId="392"/>
            <ac:picMk id="9" creationId="{4A1CF516-AECF-A648-89EE-3177CACE153F}"/>
          </ac:picMkLst>
        </pc:picChg>
        <pc:picChg chg="mod">
          <ac:chgData name="Li, Yuanjie" userId="9f74fbe3-7d6d-4543-8115-04cc9913ece5" providerId="ADAL" clId="{651DEB1B-2633-1D41-9F82-2F54726A8D8F}" dt="2019-08-14T02:47:05.288" v="707" actId="164"/>
          <ac:picMkLst>
            <pc:docMk/>
            <pc:sldMk cId="2185338114" sldId="392"/>
            <ac:picMk id="10" creationId="{FE7DFA05-9BE6-8345-926D-E9C568AA9D96}"/>
          </ac:picMkLst>
        </pc:picChg>
        <pc:picChg chg="del mod">
          <ac:chgData name="Li, Yuanjie" userId="9f74fbe3-7d6d-4543-8115-04cc9913ece5" providerId="ADAL" clId="{651DEB1B-2633-1D41-9F82-2F54726A8D8F}" dt="2019-08-14T02:51:54.690" v="962" actId="478"/>
          <ac:picMkLst>
            <pc:docMk/>
            <pc:sldMk cId="2185338114" sldId="392"/>
            <ac:picMk id="16" creationId="{669DF08F-0335-2E4D-A904-6EC57D2F6EA7}"/>
          </ac:picMkLst>
        </pc:picChg>
        <pc:picChg chg="del mod">
          <ac:chgData name="Li, Yuanjie" userId="9f74fbe3-7d6d-4543-8115-04cc9913ece5" providerId="ADAL" clId="{651DEB1B-2633-1D41-9F82-2F54726A8D8F}" dt="2019-08-14T02:51:53.038" v="961" actId="478"/>
          <ac:picMkLst>
            <pc:docMk/>
            <pc:sldMk cId="2185338114" sldId="392"/>
            <ac:picMk id="17" creationId="{3BD33777-CDE5-9D46-8412-3C6CD361A6F9}"/>
          </ac:picMkLst>
        </pc:picChg>
        <pc:picChg chg="add mod modCrop">
          <ac:chgData name="Li, Yuanjie" userId="9f74fbe3-7d6d-4543-8115-04cc9913ece5" providerId="ADAL" clId="{651DEB1B-2633-1D41-9F82-2F54726A8D8F}" dt="2019-08-14T02:46:51.991" v="705" actId="164"/>
          <ac:picMkLst>
            <pc:docMk/>
            <pc:sldMk cId="2185338114" sldId="392"/>
            <ac:picMk id="21" creationId="{5E3FB14C-A3D1-BE4D-B5AC-AE2E79386518}"/>
          </ac:picMkLst>
        </pc:picChg>
        <pc:picChg chg="add mod modCrop">
          <ac:chgData name="Li, Yuanjie" userId="9f74fbe3-7d6d-4543-8115-04cc9913ece5" providerId="ADAL" clId="{651DEB1B-2633-1D41-9F82-2F54726A8D8F}" dt="2019-08-14T02:46:51.991" v="705" actId="164"/>
          <ac:picMkLst>
            <pc:docMk/>
            <pc:sldMk cId="2185338114" sldId="392"/>
            <ac:picMk id="22" creationId="{4AAD3899-DDB1-7E48-A621-33D060B5E05F}"/>
          </ac:picMkLst>
        </pc:picChg>
        <pc:picChg chg="add mod">
          <ac:chgData name="Li, Yuanjie" userId="9f74fbe3-7d6d-4543-8115-04cc9913ece5" providerId="ADAL" clId="{651DEB1B-2633-1D41-9F82-2F54726A8D8F}" dt="2019-08-14T02:46:51.991" v="705" actId="164"/>
          <ac:picMkLst>
            <pc:docMk/>
            <pc:sldMk cId="2185338114" sldId="392"/>
            <ac:picMk id="25" creationId="{F96D0B67-D4C0-6C49-B714-628528B10169}"/>
          </ac:picMkLst>
        </pc:picChg>
        <pc:picChg chg="add mod">
          <ac:chgData name="Li, Yuanjie" userId="9f74fbe3-7d6d-4543-8115-04cc9913ece5" providerId="ADAL" clId="{651DEB1B-2633-1D41-9F82-2F54726A8D8F}" dt="2019-08-14T02:46:51.991" v="705" actId="164"/>
          <ac:picMkLst>
            <pc:docMk/>
            <pc:sldMk cId="2185338114" sldId="392"/>
            <ac:picMk id="26" creationId="{6CD8513E-C5E8-7645-A49A-96885C69768B}"/>
          </ac:picMkLst>
        </pc:picChg>
        <pc:picChg chg="add mod">
          <ac:chgData name="Li, Yuanjie" userId="9f74fbe3-7d6d-4543-8115-04cc9913ece5" providerId="ADAL" clId="{651DEB1B-2633-1D41-9F82-2F54726A8D8F}" dt="2019-08-14T02:46:51.991" v="705" actId="164"/>
          <ac:picMkLst>
            <pc:docMk/>
            <pc:sldMk cId="2185338114" sldId="392"/>
            <ac:picMk id="27" creationId="{8E7E58A1-C8F7-4F44-8422-F37ED1F76F5E}"/>
          </ac:picMkLst>
        </pc:picChg>
        <pc:picChg chg="add mod modCrop">
          <ac:chgData name="Li, Yuanjie" userId="9f74fbe3-7d6d-4543-8115-04cc9913ece5" providerId="ADAL" clId="{651DEB1B-2633-1D41-9F82-2F54726A8D8F}" dt="2019-08-14T02:46:51.991" v="705" actId="164"/>
          <ac:picMkLst>
            <pc:docMk/>
            <pc:sldMk cId="2185338114" sldId="392"/>
            <ac:picMk id="28" creationId="{DEE90B1F-F52E-5A44-BA54-32520B2FEC41}"/>
          </ac:picMkLst>
        </pc:picChg>
        <pc:picChg chg="add del">
          <ac:chgData name="Li, Yuanjie" userId="9f74fbe3-7d6d-4543-8115-04cc9913ece5" providerId="ADAL" clId="{651DEB1B-2633-1D41-9F82-2F54726A8D8F}" dt="2019-08-14T02:49:46.561" v="897"/>
          <ac:picMkLst>
            <pc:docMk/>
            <pc:sldMk cId="2185338114" sldId="392"/>
            <ac:picMk id="29" creationId="{C9FDB78E-9064-9B48-9042-CFFFEFA40097}"/>
          </ac:picMkLst>
        </pc:picChg>
        <pc:picChg chg="add del">
          <ac:chgData name="Li, Yuanjie" userId="9f74fbe3-7d6d-4543-8115-04cc9913ece5" providerId="ADAL" clId="{651DEB1B-2633-1D41-9F82-2F54726A8D8F}" dt="2019-08-14T02:49:46.561" v="897"/>
          <ac:picMkLst>
            <pc:docMk/>
            <pc:sldMk cId="2185338114" sldId="392"/>
            <ac:picMk id="30" creationId="{18E1C20D-C8A4-6642-BABA-5EEC554A3BBA}"/>
          </ac:picMkLst>
        </pc:picChg>
        <pc:picChg chg="add del">
          <ac:chgData name="Li, Yuanjie" userId="9f74fbe3-7d6d-4543-8115-04cc9913ece5" providerId="ADAL" clId="{651DEB1B-2633-1D41-9F82-2F54726A8D8F}" dt="2019-08-14T02:49:46.561" v="897"/>
          <ac:picMkLst>
            <pc:docMk/>
            <pc:sldMk cId="2185338114" sldId="392"/>
            <ac:picMk id="35" creationId="{37C48DFD-2427-FC4E-BD15-D6A53180388D}"/>
          </ac:picMkLst>
        </pc:picChg>
        <pc:picChg chg="mod">
          <ac:chgData name="Li, Yuanjie" userId="9f74fbe3-7d6d-4543-8115-04cc9913ece5" providerId="ADAL" clId="{651DEB1B-2633-1D41-9F82-2F54726A8D8F}" dt="2019-08-14T02:47:05.288" v="707" actId="164"/>
          <ac:picMkLst>
            <pc:docMk/>
            <pc:sldMk cId="2185338114" sldId="392"/>
            <ac:picMk id="36" creationId="{4F400C99-036E-4C4A-92ED-EA61D82DE01F}"/>
          </ac:picMkLst>
        </pc:picChg>
        <pc:picChg chg="mod">
          <ac:chgData name="Li, Yuanjie" userId="9f74fbe3-7d6d-4543-8115-04cc9913ece5" providerId="ADAL" clId="{651DEB1B-2633-1D41-9F82-2F54726A8D8F}" dt="2019-08-14T02:47:05.288" v="707" actId="164"/>
          <ac:picMkLst>
            <pc:docMk/>
            <pc:sldMk cId="2185338114" sldId="392"/>
            <ac:picMk id="37" creationId="{8602F31C-B880-3D4E-B454-A1DE8F26EEA9}"/>
          </ac:picMkLst>
        </pc:picChg>
        <pc:picChg chg="add del">
          <ac:chgData name="Li, Yuanjie" userId="9f74fbe3-7d6d-4543-8115-04cc9913ece5" providerId="ADAL" clId="{651DEB1B-2633-1D41-9F82-2F54726A8D8F}" dt="2019-08-14T02:49:46.561" v="897"/>
          <ac:picMkLst>
            <pc:docMk/>
            <pc:sldMk cId="2185338114" sldId="392"/>
            <ac:picMk id="38" creationId="{4F8A1D54-B81A-1641-8C3E-27F0574805F3}"/>
          </ac:picMkLst>
        </pc:picChg>
        <pc:picChg chg="add del">
          <ac:chgData name="Li, Yuanjie" userId="9f74fbe3-7d6d-4543-8115-04cc9913ece5" providerId="ADAL" clId="{651DEB1B-2633-1D41-9F82-2F54726A8D8F}" dt="2019-08-14T02:49:46.561" v="897"/>
          <ac:picMkLst>
            <pc:docMk/>
            <pc:sldMk cId="2185338114" sldId="392"/>
            <ac:picMk id="39" creationId="{17A0844F-C96F-E94B-88D4-738B8C91D193}"/>
          </ac:picMkLst>
        </pc:picChg>
        <pc:picChg chg="add del">
          <ac:chgData name="Li, Yuanjie" userId="9f74fbe3-7d6d-4543-8115-04cc9913ece5" providerId="ADAL" clId="{651DEB1B-2633-1D41-9F82-2F54726A8D8F}" dt="2019-08-14T02:49:46.561" v="897"/>
          <ac:picMkLst>
            <pc:docMk/>
            <pc:sldMk cId="2185338114" sldId="392"/>
            <ac:picMk id="40" creationId="{560D1528-932E-234A-8B93-20A757B51CBC}"/>
          </ac:picMkLst>
        </pc:picChg>
        <pc:picChg chg="add mod">
          <ac:chgData name="Li, Yuanjie" userId="9f74fbe3-7d6d-4543-8115-04cc9913ece5" providerId="ADAL" clId="{651DEB1B-2633-1D41-9F82-2F54726A8D8F}" dt="2019-08-14T02:51:51.436" v="960" actId="1076"/>
          <ac:picMkLst>
            <pc:docMk/>
            <pc:sldMk cId="2185338114" sldId="392"/>
            <ac:picMk id="41" creationId="{2EC59B28-1338-D849-B3BA-BDDAE014322B}"/>
          </ac:picMkLst>
        </pc:picChg>
      </pc:sldChg>
      <pc:sldChg chg="addSp delSp modSp add delAnim modAnim modNotesTx">
        <pc:chgData name="Li, Yuanjie" userId="9f74fbe3-7d6d-4543-8115-04cc9913ece5" providerId="ADAL" clId="{651DEB1B-2633-1D41-9F82-2F54726A8D8F}" dt="2019-08-15T03:10:48.981" v="14931"/>
        <pc:sldMkLst>
          <pc:docMk/>
          <pc:sldMk cId="14440768" sldId="393"/>
        </pc:sldMkLst>
        <pc:spChg chg="mod">
          <ac:chgData name="Li, Yuanjie" userId="9f74fbe3-7d6d-4543-8115-04cc9913ece5" providerId="ADAL" clId="{651DEB1B-2633-1D41-9F82-2F54726A8D8F}" dt="2019-08-15T03:08:34.075" v="14911" actId="20577"/>
          <ac:spMkLst>
            <pc:docMk/>
            <pc:sldMk cId="14440768" sldId="393"/>
            <ac:spMk id="8" creationId="{06C7499F-37E1-6946-8A10-29D3A3C8893D}"/>
          </ac:spMkLst>
        </pc:spChg>
        <pc:spChg chg="add mod">
          <ac:chgData name="Li, Yuanjie" userId="9f74fbe3-7d6d-4543-8115-04cc9913ece5" providerId="ADAL" clId="{651DEB1B-2633-1D41-9F82-2F54726A8D8F}" dt="2019-08-14T06:44:01.746" v="6596" actId="1076"/>
          <ac:spMkLst>
            <pc:docMk/>
            <pc:sldMk cId="14440768" sldId="393"/>
            <ac:spMk id="11" creationId="{2D1F47B1-3DDB-B844-854C-EC8B4FF1A36C}"/>
          </ac:spMkLst>
        </pc:spChg>
        <pc:spChg chg="add mod">
          <ac:chgData name="Li, Yuanjie" userId="9f74fbe3-7d6d-4543-8115-04cc9913ece5" providerId="ADAL" clId="{651DEB1B-2633-1D41-9F82-2F54726A8D8F}" dt="2019-08-14T06:44:11.057" v="6608" actId="20577"/>
          <ac:spMkLst>
            <pc:docMk/>
            <pc:sldMk cId="14440768" sldId="393"/>
            <ac:spMk id="17" creationId="{661EB241-0CA6-A74F-AAD6-4A040695E03D}"/>
          </ac:spMkLst>
        </pc:spChg>
        <pc:spChg chg="add del mod">
          <ac:chgData name="Li, Yuanjie" userId="9f74fbe3-7d6d-4543-8115-04cc9913ece5" providerId="ADAL" clId="{651DEB1B-2633-1D41-9F82-2F54726A8D8F}" dt="2019-08-14T06:52:11.579" v="6647" actId="478"/>
          <ac:spMkLst>
            <pc:docMk/>
            <pc:sldMk cId="14440768" sldId="393"/>
            <ac:spMk id="21" creationId="{C94B84B3-6D0C-D548-8EB2-0569CB7A8911}"/>
          </ac:spMkLst>
        </pc:spChg>
        <pc:grpChg chg="del mod">
          <ac:chgData name="Li, Yuanjie" userId="9f74fbe3-7d6d-4543-8115-04cc9913ece5" providerId="ADAL" clId="{651DEB1B-2633-1D41-9F82-2F54726A8D8F}" dt="2019-08-14T06:41:26.238" v="6577" actId="478"/>
          <ac:grpSpMkLst>
            <pc:docMk/>
            <pc:sldMk cId="14440768" sldId="393"/>
            <ac:grpSpMk id="7" creationId="{58115050-B303-6144-A566-EF5AA7F80CE1}"/>
          </ac:grpSpMkLst>
        </pc:grpChg>
        <pc:grpChg chg="add del mod">
          <ac:chgData name="Li, Yuanjie" userId="9f74fbe3-7d6d-4543-8115-04cc9913ece5" providerId="ADAL" clId="{651DEB1B-2633-1D41-9F82-2F54726A8D8F}" dt="2019-08-14T06:58:22.617" v="6651" actId="478"/>
          <ac:grpSpMkLst>
            <pc:docMk/>
            <pc:sldMk cId="14440768" sldId="393"/>
            <ac:grpSpMk id="12" creationId="{E84B570F-D51C-E646-91C4-183BD7EAE595}"/>
          </ac:grpSpMkLst>
        </pc:grpChg>
        <pc:grpChg chg="add del mod">
          <ac:chgData name="Li, Yuanjie" userId="9f74fbe3-7d6d-4543-8115-04cc9913ece5" providerId="ADAL" clId="{651DEB1B-2633-1D41-9F82-2F54726A8D8F}" dt="2019-08-14T06:58:21.260" v="6650" actId="478"/>
          <ac:grpSpMkLst>
            <pc:docMk/>
            <pc:sldMk cId="14440768" sldId="393"/>
            <ac:grpSpMk id="20" creationId="{334E8689-6BC5-924F-ACF7-1D46DC126EB6}"/>
          </ac:grpSpMkLst>
        </pc:grpChg>
        <pc:picChg chg="del">
          <ac:chgData name="Li, Yuanjie" userId="9f74fbe3-7d6d-4543-8115-04cc9913ece5" providerId="ADAL" clId="{651DEB1B-2633-1D41-9F82-2F54726A8D8F}" dt="2019-08-14T06:31:11.188" v="6531" actId="478"/>
          <ac:picMkLst>
            <pc:docMk/>
            <pc:sldMk cId="14440768" sldId="393"/>
            <ac:picMk id="3" creationId="{8B1591B3-E82F-B843-86BD-A0AD8AF4639E}"/>
          </ac:picMkLst>
        </pc:picChg>
        <pc:picChg chg="mod">
          <ac:chgData name="Li, Yuanjie" userId="9f74fbe3-7d6d-4543-8115-04cc9913ece5" providerId="ADAL" clId="{651DEB1B-2633-1D41-9F82-2F54726A8D8F}" dt="2019-08-14T06:26:51.777" v="6467" actId="1076"/>
          <ac:picMkLst>
            <pc:docMk/>
            <pc:sldMk cId="14440768" sldId="393"/>
            <ac:picMk id="10" creationId="{A54D1928-CF5C-2A48-AC36-75814549FB83}"/>
          </ac:picMkLst>
        </pc:picChg>
        <pc:picChg chg="mod modCrop">
          <ac:chgData name="Li, Yuanjie" userId="9f74fbe3-7d6d-4543-8115-04cc9913ece5" providerId="ADAL" clId="{651DEB1B-2633-1D41-9F82-2F54726A8D8F}" dt="2019-08-14T06:27:02.631" v="6468" actId="732"/>
          <ac:picMkLst>
            <pc:docMk/>
            <pc:sldMk cId="14440768" sldId="393"/>
            <ac:picMk id="13" creationId="{BA7A39D2-97E1-E149-B37A-CEFE17E77D2C}"/>
          </ac:picMkLst>
        </pc:picChg>
        <pc:picChg chg="mod">
          <ac:chgData name="Li, Yuanjie" userId="9f74fbe3-7d6d-4543-8115-04cc9913ece5" providerId="ADAL" clId="{651DEB1B-2633-1D41-9F82-2F54726A8D8F}" dt="2019-08-14T06:26:40.998" v="6466" actId="1076"/>
          <ac:picMkLst>
            <pc:docMk/>
            <pc:sldMk cId="14440768" sldId="393"/>
            <ac:picMk id="14" creationId="{E06ABBE0-1D5A-C448-9ADF-BFCA9369C2BD}"/>
          </ac:picMkLst>
        </pc:picChg>
        <pc:picChg chg="add del mod topLvl modCrop">
          <ac:chgData name="Li, Yuanjie" userId="9f74fbe3-7d6d-4543-8115-04cc9913ece5" providerId="ADAL" clId="{651DEB1B-2633-1D41-9F82-2F54726A8D8F}" dt="2019-08-14T06:51:27.693" v="6642" actId="478"/>
          <ac:picMkLst>
            <pc:docMk/>
            <pc:sldMk cId="14440768" sldId="393"/>
            <ac:picMk id="15" creationId="{CFD2F831-9D12-FC4C-AA8B-B275601C64C1}"/>
          </ac:picMkLst>
        </pc:picChg>
        <pc:picChg chg="add mod modCrop">
          <ac:chgData name="Li, Yuanjie" userId="9f74fbe3-7d6d-4543-8115-04cc9913ece5" providerId="ADAL" clId="{651DEB1B-2633-1D41-9F82-2F54726A8D8F}" dt="2019-08-14T06:45:06.428" v="6617" actId="164"/>
          <ac:picMkLst>
            <pc:docMk/>
            <pc:sldMk cId="14440768" sldId="393"/>
            <ac:picMk id="16" creationId="{8404EB7A-DDDE-3C43-837B-7A2262C1E6C0}"/>
          </ac:picMkLst>
        </pc:picChg>
        <pc:picChg chg="add mod modCrop">
          <ac:chgData name="Li, Yuanjie" userId="9f74fbe3-7d6d-4543-8115-04cc9913ece5" providerId="ADAL" clId="{651DEB1B-2633-1D41-9F82-2F54726A8D8F}" dt="2019-08-14T06:45:06.428" v="6617" actId="164"/>
          <ac:picMkLst>
            <pc:docMk/>
            <pc:sldMk cId="14440768" sldId="393"/>
            <ac:picMk id="18" creationId="{43B95D3C-1B87-9E4E-AB66-BFE7E5BF2F7C}"/>
          </ac:picMkLst>
        </pc:picChg>
        <pc:picChg chg="add mod topLvl modCrop">
          <ac:chgData name="Li, Yuanjie" userId="9f74fbe3-7d6d-4543-8115-04cc9913ece5" providerId="ADAL" clId="{651DEB1B-2633-1D41-9F82-2F54726A8D8F}" dt="2019-08-14T06:51:27.693" v="6642" actId="478"/>
          <ac:picMkLst>
            <pc:docMk/>
            <pc:sldMk cId="14440768" sldId="393"/>
            <ac:picMk id="19" creationId="{7A8C23E0-A249-F949-8D0F-6C95C05D48C2}"/>
          </ac:picMkLst>
        </pc:picChg>
        <pc:picChg chg="add mod modCrop">
          <ac:chgData name="Li, Yuanjie" userId="9f74fbe3-7d6d-4543-8115-04cc9913ece5" providerId="ADAL" clId="{651DEB1B-2633-1D41-9F82-2F54726A8D8F}" dt="2019-08-15T03:09:05.853" v="14916" actId="1076"/>
          <ac:picMkLst>
            <pc:docMk/>
            <pc:sldMk cId="14440768" sldId="393"/>
            <ac:picMk id="23" creationId="{891A0C4C-B312-2D4A-85C3-682AD5DB5E46}"/>
          </ac:picMkLst>
        </pc:picChg>
        <pc:picChg chg="add mod">
          <ac:chgData name="Li, Yuanjie" userId="9f74fbe3-7d6d-4543-8115-04cc9913ece5" providerId="ADAL" clId="{651DEB1B-2633-1D41-9F82-2F54726A8D8F}" dt="2019-08-15T03:09:08.999" v="14917" actId="1076"/>
          <ac:picMkLst>
            <pc:docMk/>
            <pc:sldMk cId="14440768" sldId="393"/>
            <ac:picMk id="25" creationId="{81713D4F-FD36-6243-AF38-DEB36E10B61B}"/>
          </ac:picMkLst>
        </pc:picChg>
      </pc:sldChg>
      <pc:sldChg chg="add modNotes">
        <pc:chgData name="Li, Yuanjie" userId="9f74fbe3-7d6d-4543-8115-04cc9913ece5" providerId="ADAL" clId="{651DEB1B-2633-1D41-9F82-2F54726A8D8F}" dt="2019-08-14T08:09:05.536" v="8429" actId="27636"/>
        <pc:sldMkLst>
          <pc:docMk/>
          <pc:sldMk cId="4189167555" sldId="394"/>
        </pc:sldMkLst>
      </pc:sldChg>
      <pc:sldChg chg="addSp delSp modSp add modTransition modNotesTx">
        <pc:chgData name="Li, Yuanjie" userId="9f74fbe3-7d6d-4543-8115-04cc9913ece5" providerId="ADAL" clId="{651DEB1B-2633-1D41-9F82-2F54726A8D8F}" dt="2019-08-15T08:15:33.747" v="16415" actId="113"/>
        <pc:sldMkLst>
          <pc:docMk/>
          <pc:sldMk cId="1576785033" sldId="395"/>
        </pc:sldMkLst>
        <pc:spChg chg="del">
          <ac:chgData name="Li, Yuanjie" userId="9f74fbe3-7d6d-4543-8115-04cc9913ece5" providerId="ADAL" clId="{651DEB1B-2633-1D41-9F82-2F54726A8D8F}" dt="2019-08-15T07:45:36.940" v="14948"/>
          <ac:spMkLst>
            <pc:docMk/>
            <pc:sldMk cId="1576785033" sldId="395"/>
            <ac:spMk id="2" creationId="{BB0E3660-2DE2-5842-BC08-1214ADC103F0}"/>
          </ac:spMkLst>
        </pc:spChg>
        <pc:spChg chg="del">
          <ac:chgData name="Li, Yuanjie" userId="9f74fbe3-7d6d-4543-8115-04cc9913ece5" providerId="ADAL" clId="{651DEB1B-2633-1D41-9F82-2F54726A8D8F}" dt="2019-08-15T07:45:36.940" v="14948"/>
          <ac:spMkLst>
            <pc:docMk/>
            <pc:sldMk cId="1576785033" sldId="395"/>
            <ac:spMk id="3" creationId="{2671580B-29AA-AD41-8E84-0425480A072A}"/>
          </ac:spMkLst>
        </pc:spChg>
        <pc:spChg chg="add mod">
          <ac:chgData name="Li, Yuanjie" userId="9f74fbe3-7d6d-4543-8115-04cc9913ece5" providerId="ADAL" clId="{651DEB1B-2633-1D41-9F82-2F54726A8D8F}" dt="2019-08-15T07:49:06.692" v="15220" actId="20577"/>
          <ac:spMkLst>
            <pc:docMk/>
            <pc:sldMk cId="1576785033" sldId="395"/>
            <ac:spMk id="5" creationId="{BE42F105-9F8D-3A42-B741-BE78741B65D9}"/>
          </ac:spMkLst>
        </pc:spChg>
        <pc:spChg chg="add mod">
          <ac:chgData name="Li, Yuanjie" userId="9f74fbe3-7d6d-4543-8115-04cc9913ece5" providerId="ADAL" clId="{651DEB1B-2633-1D41-9F82-2F54726A8D8F}" dt="2019-08-15T08:06:27.353" v="16411" actId="20577"/>
          <ac:spMkLst>
            <pc:docMk/>
            <pc:sldMk cId="1576785033" sldId="395"/>
            <ac:spMk id="6" creationId="{17A3F931-192A-0840-9AAB-D047B6BD806B}"/>
          </ac:spMkLst>
        </pc:spChg>
        <pc:spChg chg="add mod">
          <ac:chgData name="Li, Yuanjie" userId="9f74fbe3-7d6d-4543-8115-04cc9913ece5" providerId="ADAL" clId="{651DEB1B-2633-1D41-9F82-2F54726A8D8F}" dt="2019-08-15T08:15:24.756" v="16412"/>
          <ac:spMkLst>
            <pc:docMk/>
            <pc:sldMk cId="1576785033" sldId="395"/>
            <ac:spMk id="7" creationId="{B4D790F6-BD14-8143-B148-FD5B875D90AF}"/>
          </ac:spMkLst>
        </pc:spChg>
      </pc:sldChg>
      <pc:sldMasterChg chg="modSldLayout">
        <pc:chgData name="Li, Yuanjie" userId="9f74fbe3-7d6d-4543-8115-04cc9913ece5" providerId="ADAL" clId="{651DEB1B-2633-1D41-9F82-2F54726A8D8F}" dt="2019-08-15T03:16:58.130" v="14945" actId="1076"/>
        <pc:sldMasterMkLst>
          <pc:docMk/>
          <pc:sldMasterMk cId="1683658382" sldId="2147483648"/>
        </pc:sldMasterMkLst>
        <pc:sldLayoutChg chg="addSp modSp">
          <pc:chgData name="Li, Yuanjie" userId="9f74fbe3-7d6d-4543-8115-04cc9913ece5" providerId="ADAL" clId="{651DEB1B-2633-1D41-9F82-2F54726A8D8F}" dt="2019-08-15T03:15:54.285" v="14942" actId="1076"/>
          <pc:sldLayoutMkLst>
            <pc:docMk/>
            <pc:sldMasterMk cId="1683658382" sldId="2147483648"/>
            <pc:sldLayoutMk cId="2755291249" sldId="2147483650"/>
          </pc:sldLayoutMkLst>
          <pc:spChg chg="add mod">
            <ac:chgData name="Li, Yuanjie" userId="9f74fbe3-7d6d-4543-8115-04cc9913ece5" providerId="ADAL" clId="{651DEB1B-2633-1D41-9F82-2F54726A8D8F}" dt="2019-08-15T03:13:03.466" v="14932" actId="767"/>
            <ac:spMkLst>
              <pc:docMk/>
              <pc:sldMasterMk cId="1683658382" sldId="2147483648"/>
              <pc:sldLayoutMk cId="2755291249" sldId="2147483650"/>
              <ac:spMk id="4" creationId="{1FACB4F9-F44E-C943-9483-B9DF12D9780C}"/>
            </ac:spMkLst>
          </pc:spChg>
          <pc:spChg chg="mod">
            <ac:chgData name="Li, Yuanjie" userId="9f74fbe3-7d6d-4543-8115-04cc9913ece5" providerId="ADAL" clId="{651DEB1B-2633-1D41-9F82-2F54726A8D8F}" dt="2019-08-15T03:15:54.285" v="14942" actId="1076"/>
            <ac:spMkLst>
              <pc:docMk/>
              <pc:sldMasterMk cId="1683658382" sldId="2147483648"/>
              <pc:sldLayoutMk cId="2755291249" sldId="2147483650"/>
              <ac:spMk id="9" creationId="{00000000-0000-0000-0000-000000000000}"/>
            </ac:spMkLst>
          </pc:spChg>
        </pc:sldLayoutChg>
        <pc:sldLayoutChg chg="modSp">
          <pc:chgData name="Li, Yuanjie" userId="9f74fbe3-7d6d-4543-8115-04cc9913ece5" providerId="ADAL" clId="{651DEB1B-2633-1D41-9F82-2F54726A8D8F}" dt="2019-08-15T03:16:21.629" v="14943" actId="1076"/>
          <pc:sldLayoutMkLst>
            <pc:docMk/>
            <pc:sldMasterMk cId="1683658382" sldId="2147483648"/>
            <pc:sldLayoutMk cId="4183249731" sldId="2147483652"/>
          </pc:sldLayoutMkLst>
          <pc:spChg chg="mod">
            <ac:chgData name="Li, Yuanjie" userId="9f74fbe3-7d6d-4543-8115-04cc9913ece5" providerId="ADAL" clId="{651DEB1B-2633-1D41-9F82-2F54726A8D8F}" dt="2019-08-15T03:16:21.629" v="14943" actId="1076"/>
            <ac:spMkLst>
              <pc:docMk/>
              <pc:sldMasterMk cId="1683658382" sldId="2147483648"/>
              <pc:sldLayoutMk cId="4183249731" sldId="2147483652"/>
              <ac:spMk id="7" creationId="{00000000-0000-0000-0000-000000000000}"/>
            </ac:spMkLst>
          </pc:spChg>
        </pc:sldLayoutChg>
        <pc:sldLayoutChg chg="modSp">
          <pc:chgData name="Li, Yuanjie" userId="9f74fbe3-7d6d-4543-8115-04cc9913ece5" providerId="ADAL" clId="{651DEB1B-2633-1D41-9F82-2F54726A8D8F}" dt="2019-08-15T03:16:58.130" v="14945" actId="1076"/>
          <pc:sldLayoutMkLst>
            <pc:docMk/>
            <pc:sldMasterMk cId="1683658382" sldId="2147483648"/>
            <pc:sldLayoutMk cId="649791783" sldId="2147483654"/>
          </pc:sldLayoutMkLst>
          <pc:spChg chg="mod">
            <ac:chgData name="Li, Yuanjie" userId="9f74fbe3-7d6d-4543-8115-04cc9913ece5" providerId="ADAL" clId="{651DEB1B-2633-1D41-9F82-2F54726A8D8F}" dt="2019-08-15T03:16:58.130" v="14945" actId="1076"/>
            <ac:spMkLst>
              <pc:docMk/>
              <pc:sldMasterMk cId="1683658382" sldId="2147483648"/>
              <pc:sldLayoutMk cId="649791783" sldId="2147483654"/>
              <ac:spMk id="5" creationId="{00000000-0000-0000-0000-000000000000}"/>
            </ac:spMkLst>
          </pc:spChg>
        </pc:sldLayoutChg>
        <pc:sldLayoutChg chg="modSp">
          <pc:chgData name="Li, Yuanjie" userId="9f74fbe3-7d6d-4543-8115-04cc9913ece5" providerId="ADAL" clId="{651DEB1B-2633-1D41-9F82-2F54726A8D8F}" dt="2019-08-15T03:16:52.621" v="14944" actId="1076"/>
          <pc:sldLayoutMkLst>
            <pc:docMk/>
            <pc:sldMasterMk cId="1683658382" sldId="2147483648"/>
            <pc:sldLayoutMk cId="430616152" sldId="2147483668"/>
          </pc:sldLayoutMkLst>
          <pc:spChg chg="mod">
            <ac:chgData name="Li, Yuanjie" userId="9f74fbe3-7d6d-4543-8115-04cc9913ece5" providerId="ADAL" clId="{651DEB1B-2633-1D41-9F82-2F54726A8D8F}" dt="2019-08-15T03:16:52.621" v="14944" actId="1076"/>
            <ac:spMkLst>
              <pc:docMk/>
              <pc:sldMasterMk cId="1683658382" sldId="2147483648"/>
              <pc:sldLayoutMk cId="430616152" sldId="2147483668"/>
              <ac:spMk id="6" creationId="{00000000-0000-0000-0000-000000000000}"/>
            </ac:spMkLst>
          </pc:spChg>
        </pc:sldLayoutChg>
        <pc:sldLayoutChg chg="setBg">
          <pc:chgData name="Li, Yuanjie" userId="9f74fbe3-7d6d-4543-8115-04cc9913ece5" providerId="ADAL" clId="{651DEB1B-2633-1D41-9F82-2F54726A8D8F}" dt="2019-08-14T07:34:07.828" v="7312" actId="18331"/>
          <pc:sldLayoutMkLst>
            <pc:docMk/>
            <pc:sldMasterMk cId="1683658382" sldId="2147483648"/>
            <pc:sldLayoutMk cId="3654409335" sldId="2147483682"/>
          </pc:sldLayoutMkLst>
        </pc:sldLayoutChg>
        <pc:sldLayoutChg chg="setBg">
          <pc:chgData name="Li, Yuanjie" userId="9f74fbe3-7d6d-4543-8115-04cc9913ece5" providerId="ADAL" clId="{651DEB1B-2633-1D41-9F82-2F54726A8D8F}" dt="2019-08-14T07:34:07.828" v="7312" actId="18331"/>
          <pc:sldLayoutMkLst>
            <pc:docMk/>
            <pc:sldMasterMk cId="1683658382" sldId="2147483648"/>
            <pc:sldLayoutMk cId="2014446380" sldId="2147483685"/>
          </pc:sldLayoutMkLst>
        </pc:sldLayoutChg>
      </pc:sldMasterChg>
    </pc:docChg>
  </pc:docChgLst>
  <pc:docChgLst>
    <pc:chgData name="Yuanjie Li" userId="9f74fbe3-7d6d-4543-8115-04cc9913ece5" providerId="ADAL" clId="{8EF77B23-2EED-EE46-A880-3367B5D8ADFD}"/>
    <pc:docChg chg="undo custSel addSld modSld sldOrd">
      <pc:chgData name="Yuanjie Li" userId="9f74fbe3-7d6d-4543-8115-04cc9913ece5" providerId="ADAL" clId="{8EF77B23-2EED-EE46-A880-3367B5D8ADFD}" dt="2019-08-07T09:39:03.679" v="526"/>
      <pc:docMkLst>
        <pc:docMk/>
      </pc:docMkLst>
      <pc:sldChg chg="modTransition">
        <pc:chgData name="Yuanjie Li" userId="9f74fbe3-7d6d-4543-8115-04cc9913ece5" providerId="ADAL" clId="{8EF77B23-2EED-EE46-A880-3367B5D8ADFD}" dt="2019-08-06T09:34:36.430" v="267"/>
        <pc:sldMkLst>
          <pc:docMk/>
          <pc:sldMk cId="1712124732" sldId="357"/>
        </pc:sldMkLst>
      </pc:sldChg>
      <pc:sldChg chg="addSp delSp modSp ord modAnim modNotesTx">
        <pc:chgData name="Yuanjie Li" userId="9f74fbe3-7d6d-4543-8115-04cc9913ece5" providerId="ADAL" clId="{8EF77B23-2EED-EE46-A880-3367B5D8ADFD}" dt="2019-08-07T09:39:03.679" v="526"/>
        <pc:sldMkLst>
          <pc:docMk/>
          <pc:sldMk cId="3097656491" sldId="383"/>
        </pc:sldMkLst>
        <pc:spChg chg="add mod topLvl">
          <ac:chgData name="Yuanjie Li" userId="9f74fbe3-7d6d-4543-8115-04cc9913ece5" providerId="ADAL" clId="{8EF77B23-2EED-EE46-A880-3367B5D8ADFD}" dt="2019-08-07T09:38:13.140" v="518" actId="164"/>
          <ac:spMkLst>
            <pc:docMk/>
            <pc:sldMk cId="3097656491" sldId="383"/>
            <ac:spMk id="2" creationId="{38AF0647-2AD4-504F-B887-7B027D9CCA8B}"/>
          </ac:spMkLst>
        </pc:spChg>
        <pc:spChg chg="mod">
          <ac:chgData name="Yuanjie Li" userId="9f74fbe3-7d6d-4543-8115-04cc9913ece5" providerId="ADAL" clId="{8EF77B23-2EED-EE46-A880-3367B5D8ADFD}" dt="2019-08-06T09:29:11.815" v="229" actId="20577"/>
          <ac:spMkLst>
            <pc:docMk/>
            <pc:sldMk cId="3097656491" sldId="383"/>
            <ac:spMk id="5" creationId="{7AA38C31-4C69-CA49-A66C-4941A9973243}"/>
          </ac:spMkLst>
        </pc:spChg>
        <pc:spChg chg="add mod topLvl">
          <ac:chgData name="Yuanjie Li" userId="9f74fbe3-7d6d-4543-8115-04cc9913ece5" providerId="ADAL" clId="{8EF77B23-2EED-EE46-A880-3367B5D8ADFD}" dt="2019-08-07T09:38:13.140" v="518" actId="164"/>
          <ac:spMkLst>
            <pc:docMk/>
            <pc:sldMk cId="3097656491" sldId="383"/>
            <ac:spMk id="9" creationId="{6D89F5C1-69B5-584E-B2FE-5996CB02D793}"/>
          </ac:spMkLst>
        </pc:spChg>
        <pc:spChg chg="add mod topLvl">
          <ac:chgData name="Yuanjie Li" userId="9f74fbe3-7d6d-4543-8115-04cc9913ece5" providerId="ADAL" clId="{8EF77B23-2EED-EE46-A880-3367B5D8ADFD}" dt="2019-08-07T09:38:13.140" v="518" actId="164"/>
          <ac:spMkLst>
            <pc:docMk/>
            <pc:sldMk cId="3097656491" sldId="383"/>
            <ac:spMk id="11" creationId="{4AA50937-C159-7946-84C9-C14544642EB1}"/>
          </ac:spMkLst>
        </pc:spChg>
        <pc:spChg chg="add mod topLvl">
          <ac:chgData name="Yuanjie Li" userId="9f74fbe3-7d6d-4543-8115-04cc9913ece5" providerId="ADAL" clId="{8EF77B23-2EED-EE46-A880-3367B5D8ADFD}" dt="2019-08-07T09:38:13.140" v="518" actId="164"/>
          <ac:spMkLst>
            <pc:docMk/>
            <pc:sldMk cId="3097656491" sldId="383"/>
            <ac:spMk id="12" creationId="{AA5135B2-F7AE-6348-A0A4-3D2ACCBAEF6E}"/>
          </ac:spMkLst>
        </pc:spChg>
        <pc:spChg chg="add del">
          <ac:chgData name="Yuanjie Li" userId="9f74fbe3-7d6d-4543-8115-04cc9913ece5" providerId="ADAL" clId="{8EF77B23-2EED-EE46-A880-3367B5D8ADFD}" dt="2019-08-06T09:24:53.591" v="41"/>
          <ac:spMkLst>
            <pc:docMk/>
            <pc:sldMk cId="3097656491" sldId="383"/>
            <ac:spMk id="13" creationId="{96F47F8C-D99C-0245-BB6E-4B649DB50032}"/>
          </ac:spMkLst>
        </pc:spChg>
        <pc:spChg chg="add mod topLvl">
          <ac:chgData name="Yuanjie Li" userId="9f74fbe3-7d6d-4543-8115-04cc9913ece5" providerId="ADAL" clId="{8EF77B23-2EED-EE46-A880-3367B5D8ADFD}" dt="2019-08-07T09:38:33.741" v="520" actId="164"/>
          <ac:spMkLst>
            <pc:docMk/>
            <pc:sldMk cId="3097656491" sldId="383"/>
            <ac:spMk id="14" creationId="{964F4A08-0897-5A43-981C-CCDE5F9D664C}"/>
          </ac:spMkLst>
        </pc:spChg>
        <pc:spChg chg="add mod topLvl">
          <ac:chgData name="Yuanjie Li" userId="9f74fbe3-7d6d-4543-8115-04cc9913ece5" providerId="ADAL" clId="{8EF77B23-2EED-EE46-A880-3367B5D8ADFD}" dt="2019-08-07T09:38:33.741" v="520" actId="164"/>
          <ac:spMkLst>
            <pc:docMk/>
            <pc:sldMk cId="3097656491" sldId="383"/>
            <ac:spMk id="15" creationId="{D5E13E82-8BF5-7A4C-88BA-5C433D841C6B}"/>
          </ac:spMkLst>
        </pc:spChg>
        <pc:spChg chg="add mod topLvl">
          <ac:chgData name="Yuanjie Li" userId="9f74fbe3-7d6d-4543-8115-04cc9913ece5" providerId="ADAL" clId="{8EF77B23-2EED-EE46-A880-3367B5D8ADFD}" dt="2019-08-07T09:38:33.741" v="520" actId="164"/>
          <ac:spMkLst>
            <pc:docMk/>
            <pc:sldMk cId="3097656491" sldId="383"/>
            <ac:spMk id="16" creationId="{00F024AA-E3F4-5640-AFF6-9B79A1BCFD17}"/>
          </ac:spMkLst>
        </pc:spChg>
        <pc:spChg chg="add mod topLvl">
          <ac:chgData name="Yuanjie Li" userId="9f74fbe3-7d6d-4543-8115-04cc9913ece5" providerId="ADAL" clId="{8EF77B23-2EED-EE46-A880-3367B5D8ADFD}" dt="2019-08-07T09:38:33.741" v="520" actId="164"/>
          <ac:spMkLst>
            <pc:docMk/>
            <pc:sldMk cId="3097656491" sldId="383"/>
            <ac:spMk id="17" creationId="{C903758C-CE63-4746-94F5-206CFEE3FABA}"/>
          </ac:spMkLst>
        </pc:spChg>
        <pc:spChg chg="add del mod">
          <ac:chgData name="Yuanjie Li" userId="9f74fbe3-7d6d-4543-8115-04cc9913ece5" providerId="ADAL" clId="{8EF77B23-2EED-EE46-A880-3367B5D8ADFD}" dt="2019-08-06T09:27:07.063" v="77" actId="478"/>
          <ac:spMkLst>
            <pc:docMk/>
            <pc:sldMk cId="3097656491" sldId="383"/>
            <ac:spMk id="18" creationId="{0FFF3E6E-4F5C-0248-932B-50ABC4CEAF10}"/>
          </ac:spMkLst>
        </pc:spChg>
        <pc:spChg chg="add mod topLvl">
          <ac:chgData name="Yuanjie Li" userId="9f74fbe3-7d6d-4543-8115-04cc9913ece5" providerId="ADAL" clId="{8EF77B23-2EED-EE46-A880-3367B5D8ADFD}" dt="2019-08-07T09:38:24.067" v="519" actId="164"/>
          <ac:spMkLst>
            <pc:docMk/>
            <pc:sldMk cId="3097656491" sldId="383"/>
            <ac:spMk id="21" creationId="{E581B125-336B-1345-AE95-39C27C206DAF}"/>
          </ac:spMkLst>
        </pc:spChg>
        <pc:spChg chg="add mod topLvl">
          <ac:chgData name="Yuanjie Li" userId="9f74fbe3-7d6d-4543-8115-04cc9913ece5" providerId="ADAL" clId="{8EF77B23-2EED-EE46-A880-3367B5D8ADFD}" dt="2019-08-07T09:38:24.067" v="519" actId="164"/>
          <ac:spMkLst>
            <pc:docMk/>
            <pc:sldMk cId="3097656491" sldId="383"/>
            <ac:spMk id="22" creationId="{5C27529F-3E5A-9A4C-9689-C01A2B1DCC2A}"/>
          </ac:spMkLst>
        </pc:spChg>
        <pc:spChg chg="add mod topLvl">
          <ac:chgData name="Yuanjie Li" userId="9f74fbe3-7d6d-4543-8115-04cc9913ece5" providerId="ADAL" clId="{8EF77B23-2EED-EE46-A880-3367B5D8ADFD}" dt="2019-08-07T09:38:24.067" v="519" actId="164"/>
          <ac:spMkLst>
            <pc:docMk/>
            <pc:sldMk cId="3097656491" sldId="383"/>
            <ac:spMk id="23" creationId="{CE8BEF3B-C504-A249-926C-53C1DA14BE12}"/>
          </ac:spMkLst>
        </pc:spChg>
        <pc:spChg chg="add mod topLvl">
          <ac:chgData name="Yuanjie Li" userId="9f74fbe3-7d6d-4543-8115-04cc9913ece5" providerId="ADAL" clId="{8EF77B23-2EED-EE46-A880-3367B5D8ADFD}" dt="2019-08-07T09:38:24.067" v="519" actId="164"/>
          <ac:spMkLst>
            <pc:docMk/>
            <pc:sldMk cId="3097656491" sldId="383"/>
            <ac:spMk id="24" creationId="{81001791-AB6F-7744-B49E-1F64DA65CE07}"/>
          </ac:spMkLst>
        </pc:spChg>
        <pc:grpChg chg="add del mod">
          <ac:chgData name="Yuanjie Li" userId="9f74fbe3-7d6d-4543-8115-04cc9913ece5" providerId="ADAL" clId="{8EF77B23-2EED-EE46-A880-3367B5D8ADFD}" dt="2019-08-07T09:35:43.368" v="492" actId="165"/>
          <ac:grpSpMkLst>
            <pc:docMk/>
            <pc:sldMk cId="3097656491" sldId="383"/>
            <ac:grpSpMk id="3" creationId="{885599A4-E7C9-A546-A4C0-D248C8D66AB6}"/>
          </ac:grpSpMkLst>
        </pc:grpChg>
        <pc:grpChg chg="add del mod">
          <ac:chgData name="Yuanjie Li" userId="9f74fbe3-7d6d-4543-8115-04cc9913ece5" providerId="ADAL" clId="{8EF77B23-2EED-EE46-A880-3367B5D8ADFD}" dt="2019-08-07T09:35:37.177" v="491" actId="165"/>
          <ac:grpSpMkLst>
            <pc:docMk/>
            <pc:sldMk cId="3097656491" sldId="383"/>
            <ac:grpSpMk id="6" creationId="{0AF6FF17-802D-6642-8CA8-998231705044}"/>
          </ac:grpSpMkLst>
        </pc:grpChg>
        <pc:grpChg chg="add del mod">
          <ac:chgData name="Yuanjie Li" userId="9f74fbe3-7d6d-4543-8115-04cc9913ece5" providerId="ADAL" clId="{8EF77B23-2EED-EE46-A880-3367B5D8ADFD}" dt="2019-08-07T09:35:31.746" v="490" actId="165"/>
          <ac:grpSpMkLst>
            <pc:docMk/>
            <pc:sldMk cId="3097656491" sldId="383"/>
            <ac:grpSpMk id="7" creationId="{B4760A91-C3A1-5F4C-9215-2C0A067C9DF2}"/>
          </ac:grpSpMkLst>
        </pc:grpChg>
        <pc:grpChg chg="add mod">
          <ac:chgData name="Yuanjie Li" userId="9f74fbe3-7d6d-4543-8115-04cc9913ece5" providerId="ADAL" clId="{8EF77B23-2EED-EE46-A880-3367B5D8ADFD}" dt="2019-08-07T09:38:44.330" v="523" actId="1035"/>
          <ac:grpSpMkLst>
            <pc:docMk/>
            <pc:sldMk cId="3097656491" sldId="383"/>
            <ac:grpSpMk id="8" creationId="{177AB64F-8CB2-3E4F-92CC-F9256F4BB41F}"/>
          </ac:grpSpMkLst>
        </pc:grpChg>
        <pc:grpChg chg="add mod">
          <ac:chgData name="Yuanjie Li" userId="9f74fbe3-7d6d-4543-8115-04cc9913ece5" providerId="ADAL" clId="{8EF77B23-2EED-EE46-A880-3367B5D8ADFD}" dt="2019-08-07T09:38:44.330" v="523" actId="1035"/>
          <ac:grpSpMkLst>
            <pc:docMk/>
            <pc:sldMk cId="3097656491" sldId="383"/>
            <ac:grpSpMk id="25" creationId="{E5ED0A6E-D457-7845-B914-53B05BEF78E9}"/>
          </ac:grpSpMkLst>
        </pc:grpChg>
        <pc:grpChg chg="add mod">
          <ac:chgData name="Yuanjie Li" userId="9f74fbe3-7d6d-4543-8115-04cc9913ece5" providerId="ADAL" clId="{8EF77B23-2EED-EE46-A880-3367B5D8ADFD}" dt="2019-08-07T09:38:44.330" v="523" actId="1035"/>
          <ac:grpSpMkLst>
            <pc:docMk/>
            <pc:sldMk cId="3097656491" sldId="383"/>
            <ac:grpSpMk id="26" creationId="{6FFF778E-3D58-6140-A1D4-158B8E2809BB}"/>
          </ac:grpSpMkLst>
        </pc:grpChg>
      </pc:sldChg>
    </pc:docChg>
  </pc:docChgLst>
  <pc:docChgLst>
    <pc:chgData name="Yuanjie Li" userId="9f74fbe3-7d6d-4543-8115-04cc9913ece5" providerId="ADAL" clId="{7DFE4448-EADD-4E40-A030-8974313BE452}"/>
    <pc:docChg chg="modSld">
      <pc:chgData name="Yuanjie Li" userId="9f74fbe3-7d6d-4543-8115-04cc9913ece5" providerId="ADAL" clId="{7DFE4448-EADD-4E40-A030-8974313BE452}" dt="2019-08-12T00:29:01.014" v="3" actId="14826"/>
      <pc:docMkLst>
        <pc:docMk/>
      </pc:docMkLst>
      <pc:sldChg chg="modSp">
        <pc:chgData name="Yuanjie Li" userId="9f74fbe3-7d6d-4543-8115-04cc9913ece5" providerId="ADAL" clId="{7DFE4448-EADD-4E40-A030-8974313BE452}" dt="2019-08-12T00:28:54.221" v="2" actId="14826"/>
        <pc:sldMkLst>
          <pc:docMk/>
          <pc:sldMk cId="362357909" sldId="325"/>
        </pc:sldMkLst>
        <pc:picChg chg="mod">
          <ac:chgData name="Yuanjie Li" userId="9f74fbe3-7d6d-4543-8115-04cc9913ece5" providerId="ADAL" clId="{7DFE4448-EADD-4E40-A030-8974313BE452}" dt="2019-08-12T00:28:54.221" v="2" actId="14826"/>
          <ac:picMkLst>
            <pc:docMk/>
            <pc:sldMk cId="362357909" sldId="325"/>
            <ac:picMk id="20" creationId="{7A8D1CA3-70DA-4E47-A080-F93B7D3BE2D5}"/>
          </ac:picMkLst>
        </pc:picChg>
      </pc:sldChg>
      <pc:sldChg chg="modSp">
        <pc:chgData name="Yuanjie Li" userId="9f74fbe3-7d6d-4543-8115-04cc9913ece5" providerId="ADAL" clId="{7DFE4448-EADD-4E40-A030-8974313BE452}" dt="2019-08-12T00:29:01.014" v="3" actId="14826"/>
        <pc:sldMkLst>
          <pc:docMk/>
          <pc:sldMk cId="2642961180" sldId="388"/>
        </pc:sldMkLst>
        <pc:picChg chg="mod">
          <ac:chgData name="Yuanjie Li" userId="9f74fbe3-7d6d-4543-8115-04cc9913ece5" providerId="ADAL" clId="{7DFE4448-EADD-4E40-A030-8974313BE452}" dt="2019-08-12T00:29:01.014" v="3" actId="14826"/>
          <ac:picMkLst>
            <pc:docMk/>
            <pc:sldMk cId="2642961180" sldId="388"/>
            <ac:picMk id="6" creationId="{6A98CF95-D671-FC49-AA02-EF59F8761889}"/>
          </ac:picMkLst>
        </pc:picChg>
      </pc:sldChg>
    </pc:docChg>
  </pc:docChgLst>
  <pc:docChgLst>
    <pc:chgData name="Li, Yuanjie" userId="9f74fbe3-7d6d-4543-8115-04cc9913ece5" providerId="ADAL" clId="{12E59C2A-FB41-4146-9BEC-DDB2D5BE89F7}"/>
    <pc:docChg chg="custSel addSld delSld modSld modSection">
      <pc:chgData name="Li, Yuanjie" userId="9f74fbe3-7d6d-4543-8115-04cc9913ece5" providerId="ADAL" clId="{12E59C2A-FB41-4146-9BEC-DDB2D5BE89F7}" dt="2019-07-26T17:13:45.491" v="725"/>
      <pc:docMkLst>
        <pc:docMk/>
      </pc:docMkLst>
      <pc:sldChg chg="modSp modAnim">
        <pc:chgData name="Li, Yuanjie" userId="9f74fbe3-7d6d-4543-8115-04cc9913ece5" providerId="ADAL" clId="{12E59C2A-FB41-4146-9BEC-DDB2D5BE89F7}" dt="2019-07-26T15:48:53.003" v="269"/>
        <pc:sldMkLst>
          <pc:docMk/>
          <pc:sldMk cId="923524669" sldId="337"/>
        </pc:sldMkLst>
        <pc:spChg chg="mod">
          <ac:chgData name="Li, Yuanjie" userId="9f74fbe3-7d6d-4543-8115-04cc9913ece5" providerId="ADAL" clId="{12E59C2A-FB41-4146-9BEC-DDB2D5BE89F7}" dt="2019-07-26T15:48:33.951" v="266" actId="20577"/>
          <ac:spMkLst>
            <pc:docMk/>
            <pc:sldMk cId="923524669" sldId="337"/>
            <ac:spMk id="4" creationId="{9ADD0C62-B202-4741-BC89-8EEDDE6A5E44}"/>
          </ac:spMkLst>
        </pc:spChg>
      </pc:sldChg>
      <pc:sldChg chg="modNotesTx">
        <pc:chgData name="Li, Yuanjie" userId="9f74fbe3-7d6d-4543-8115-04cc9913ece5" providerId="ADAL" clId="{12E59C2A-FB41-4146-9BEC-DDB2D5BE89F7}" dt="2019-07-26T15:56:09.487" v="499" actId="113"/>
        <pc:sldMkLst>
          <pc:docMk/>
          <pc:sldMk cId="3924890237" sldId="350"/>
        </pc:sldMkLst>
      </pc:sldChg>
      <pc:sldChg chg="modNotesTx">
        <pc:chgData name="Li, Yuanjie" userId="9f74fbe3-7d6d-4543-8115-04cc9913ece5" providerId="ADAL" clId="{12E59C2A-FB41-4146-9BEC-DDB2D5BE89F7}" dt="2019-07-26T15:57:42.739" v="511" actId="20577"/>
        <pc:sldMkLst>
          <pc:docMk/>
          <pc:sldMk cId="1712124732" sldId="357"/>
        </pc:sldMkLst>
      </pc:sldChg>
      <pc:sldChg chg="modSp modTransition modAnim">
        <pc:chgData name="Li, Yuanjie" userId="9f74fbe3-7d6d-4543-8115-04cc9913ece5" providerId="ADAL" clId="{12E59C2A-FB41-4146-9BEC-DDB2D5BE89F7}" dt="2019-07-26T17:05:21.813" v="671" actId="114"/>
        <pc:sldMkLst>
          <pc:docMk/>
          <pc:sldMk cId="2345150235" sldId="364"/>
        </pc:sldMkLst>
        <pc:spChg chg="mod">
          <ac:chgData name="Li, Yuanjie" userId="9f74fbe3-7d6d-4543-8115-04cc9913ece5" providerId="ADAL" clId="{12E59C2A-FB41-4146-9BEC-DDB2D5BE89F7}" dt="2019-07-26T17:05:21.813" v="671" actId="114"/>
          <ac:spMkLst>
            <pc:docMk/>
            <pc:sldMk cId="2345150235" sldId="364"/>
            <ac:spMk id="62" creationId="{BA621728-5786-0041-9516-29CA6C23B318}"/>
          </ac:spMkLst>
        </pc:spChg>
      </pc:sldChg>
      <pc:sldChg chg="addSp delSp modSp delAnim modAnim">
        <pc:chgData name="Li, Yuanjie" userId="9f74fbe3-7d6d-4543-8115-04cc9913ece5" providerId="ADAL" clId="{12E59C2A-FB41-4146-9BEC-DDB2D5BE89F7}" dt="2019-07-26T17:13:45.491" v="725"/>
        <pc:sldMkLst>
          <pc:docMk/>
          <pc:sldMk cId="2945153066" sldId="371"/>
        </pc:sldMkLst>
        <pc:spChg chg="del">
          <ac:chgData name="Li, Yuanjie" userId="9f74fbe3-7d6d-4543-8115-04cc9913ece5" providerId="ADAL" clId="{12E59C2A-FB41-4146-9BEC-DDB2D5BE89F7}" dt="2019-07-26T17:07:34.375" v="672" actId="478"/>
          <ac:spMkLst>
            <pc:docMk/>
            <pc:sldMk cId="2945153066" sldId="371"/>
            <ac:spMk id="27" creationId="{E36190D2-541C-1B41-99EB-24F27255DC3B}"/>
          </ac:spMkLst>
        </pc:spChg>
        <pc:spChg chg="del">
          <ac:chgData name="Li, Yuanjie" userId="9f74fbe3-7d6d-4543-8115-04cc9913ece5" providerId="ADAL" clId="{12E59C2A-FB41-4146-9BEC-DDB2D5BE89F7}" dt="2019-07-26T17:07:34.375" v="672" actId="478"/>
          <ac:spMkLst>
            <pc:docMk/>
            <pc:sldMk cId="2945153066" sldId="371"/>
            <ac:spMk id="33" creationId="{7A985824-C279-CF4A-B6B9-6F8BB78177AB}"/>
          </ac:spMkLst>
        </pc:spChg>
        <pc:spChg chg="del">
          <ac:chgData name="Li, Yuanjie" userId="9f74fbe3-7d6d-4543-8115-04cc9913ece5" providerId="ADAL" clId="{12E59C2A-FB41-4146-9BEC-DDB2D5BE89F7}" dt="2019-07-26T17:07:34.375" v="672" actId="478"/>
          <ac:spMkLst>
            <pc:docMk/>
            <pc:sldMk cId="2945153066" sldId="371"/>
            <ac:spMk id="38" creationId="{10683A38-79D0-F24C-BB3F-29A318BC51C3}"/>
          </ac:spMkLst>
        </pc:spChg>
        <pc:spChg chg="del">
          <ac:chgData name="Li, Yuanjie" userId="9f74fbe3-7d6d-4543-8115-04cc9913ece5" providerId="ADAL" clId="{12E59C2A-FB41-4146-9BEC-DDB2D5BE89F7}" dt="2019-07-26T17:07:34.375" v="672" actId="478"/>
          <ac:spMkLst>
            <pc:docMk/>
            <pc:sldMk cId="2945153066" sldId="371"/>
            <ac:spMk id="39" creationId="{DE5BC755-7E38-C147-A676-AF4BF5E7BA0B}"/>
          </ac:spMkLst>
        </pc:spChg>
        <pc:spChg chg="add del">
          <ac:chgData name="Li, Yuanjie" userId="9f74fbe3-7d6d-4543-8115-04cc9913ece5" providerId="ADAL" clId="{12E59C2A-FB41-4146-9BEC-DDB2D5BE89F7}" dt="2019-07-26T17:08:44.117" v="677"/>
          <ac:spMkLst>
            <pc:docMk/>
            <pc:sldMk cId="2945153066" sldId="371"/>
            <ac:spMk id="44" creationId="{41A6237E-5C39-5A45-AACF-8074A3BD14EE}"/>
          </ac:spMkLst>
        </pc:spChg>
        <pc:spChg chg="add del">
          <ac:chgData name="Li, Yuanjie" userId="9f74fbe3-7d6d-4543-8115-04cc9913ece5" providerId="ADAL" clId="{12E59C2A-FB41-4146-9BEC-DDB2D5BE89F7}" dt="2019-07-26T17:08:44.117" v="677"/>
          <ac:spMkLst>
            <pc:docMk/>
            <pc:sldMk cId="2945153066" sldId="371"/>
            <ac:spMk id="45" creationId="{FA3628C1-3572-D544-8BAA-7B6B307A463C}"/>
          </ac:spMkLst>
        </pc:spChg>
        <pc:spChg chg="add mod">
          <ac:chgData name="Li, Yuanjie" userId="9f74fbe3-7d6d-4543-8115-04cc9913ece5" providerId="ADAL" clId="{12E59C2A-FB41-4146-9BEC-DDB2D5BE89F7}" dt="2019-07-26T17:09:52.033" v="688" actId="14100"/>
          <ac:spMkLst>
            <pc:docMk/>
            <pc:sldMk cId="2945153066" sldId="371"/>
            <ac:spMk id="59" creationId="{9F0C042F-43F8-9647-9BF5-C1A54AF73361}"/>
          </ac:spMkLst>
        </pc:spChg>
        <pc:spChg chg="add mod">
          <ac:chgData name="Li, Yuanjie" userId="9f74fbe3-7d6d-4543-8115-04cc9913ece5" providerId="ADAL" clId="{12E59C2A-FB41-4146-9BEC-DDB2D5BE89F7}" dt="2019-07-26T17:10:18.456" v="690" actId="14100"/>
          <ac:spMkLst>
            <pc:docMk/>
            <pc:sldMk cId="2945153066" sldId="371"/>
            <ac:spMk id="60" creationId="{B984CDF7-DC1A-CE46-B8B6-FA9C7D006EE0}"/>
          </ac:spMkLst>
        </pc:spChg>
        <pc:spChg chg="add del">
          <ac:chgData name="Li, Yuanjie" userId="9f74fbe3-7d6d-4543-8115-04cc9913ece5" providerId="ADAL" clId="{12E59C2A-FB41-4146-9BEC-DDB2D5BE89F7}" dt="2019-07-26T17:09:08.092" v="679" actId="478"/>
          <ac:spMkLst>
            <pc:docMk/>
            <pc:sldMk cId="2945153066" sldId="371"/>
            <ac:spMk id="73" creationId="{DC98F94E-6117-4345-B5FB-191B72FEED2C}"/>
          </ac:spMkLst>
        </pc:spChg>
        <pc:spChg chg="add del">
          <ac:chgData name="Li, Yuanjie" userId="9f74fbe3-7d6d-4543-8115-04cc9913ece5" providerId="ADAL" clId="{12E59C2A-FB41-4146-9BEC-DDB2D5BE89F7}" dt="2019-07-26T17:09:08.092" v="679" actId="478"/>
          <ac:spMkLst>
            <pc:docMk/>
            <pc:sldMk cId="2945153066" sldId="371"/>
            <ac:spMk id="74" creationId="{2F2AC71D-91F5-B247-9CAA-6B16CD67279C}"/>
          </ac:spMkLst>
        </pc:spChg>
        <pc:spChg chg="add">
          <ac:chgData name="Li, Yuanjie" userId="9f74fbe3-7d6d-4543-8115-04cc9913ece5" providerId="ADAL" clId="{12E59C2A-FB41-4146-9BEC-DDB2D5BE89F7}" dt="2019-07-26T17:11:26.903" v="696"/>
          <ac:spMkLst>
            <pc:docMk/>
            <pc:sldMk cId="2945153066" sldId="371"/>
            <ac:spMk id="75" creationId="{253753D1-F741-1745-B5D5-1B077CB04A2C}"/>
          </ac:spMkLst>
        </pc:spChg>
        <pc:spChg chg="add">
          <ac:chgData name="Li, Yuanjie" userId="9f74fbe3-7d6d-4543-8115-04cc9913ece5" providerId="ADAL" clId="{12E59C2A-FB41-4146-9BEC-DDB2D5BE89F7}" dt="2019-07-26T17:11:26.903" v="696"/>
          <ac:spMkLst>
            <pc:docMk/>
            <pc:sldMk cId="2945153066" sldId="371"/>
            <ac:spMk id="76" creationId="{BC0A7E00-8D8D-714D-A817-6E3C0CAB74D4}"/>
          </ac:spMkLst>
        </pc:spChg>
        <pc:grpChg chg="del">
          <ac:chgData name="Li, Yuanjie" userId="9f74fbe3-7d6d-4543-8115-04cc9913ece5" providerId="ADAL" clId="{12E59C2A-FB41-4146-9BEC-DDB2D5BE89F7}" dt="2019-07-26T17:07:37.422" v="673" actId="478"/>
          <ac:grpSpMkLst>
            <pc:docMk/>
            <pc:sldMk cId="2945153066" sldId="371"/>
            <ac:grpSpMk id="32" creationId="{A1DA50B5-E714-4C4C-8855-C6B89A458325}"/>
          </ac:grpSpMkLst>
        </pc:grpChg>
        <pc:grpChg chg="del">
          <ac:chgData name="Li, Yuanjie" userId="9f74fbe3-7d6d-4543-8115-04cc9913ece5" providerId="ADAL" clId="{12E59C2A-FB41-4146-9BEC-DDB2D5BE89F7}" dt="2019-07-26T17:07:37.422" v="673" actId="478"/>
          <ac:grpSpMkLst>
            <pc:docMk/>
            <pc:sldMk cId="2945153066" sldId="371"/>
            <ac:grpSpMk id="34" creationId="{6BD4D580-46FB-9C43-A1C1-C4CD59BD1185}"/>
          </ac:grpSpMkLst>
        </pc:grpChg>
        <pc:grpChg chg="add del">
          <ac:chgData name="Li, Yuanjie" userId="9f74fbe3-7d6d-4543-8115-04cc9913ece5" providerId="ADAL" clId="{12E59C2A-FB41-4146-9BEC-DDB2D5BE89F7}" dt="2019-07-26T17:08:44.117" v="677"/>
          <ac:grpSpMkLst>
            <pc:docMk/>
            <pc:sldMk cId="2945153066" sldId="371"/>
            <ac:grpSpMk id="47" creationId="{24B1DFB2-027B-E94F-B35D-9DD1C933026F}"/>
          </ac:grpSpMkLst>
        </pc:grpChg>
        <pc:grpChg chg="add del">
          <ac:chgData name="Li, Yuanjie" userId="9f74fbe3-7d6d-4543-8115-04cc9913ece5" providerId="ADAL" clId="{12E59C2A-FB41-4146-9BEC-DDB2D5BE89F7}" dt="2019-07-26T17:08:44.117" v="677"/>
          <ac:grpSpMkLst>
            <pc:docMk/>
            <pc:sldMk cId="2945153066" sldId="371"/>
            <ac:grpSpMk id="53" creationId="{66C743D3-F236-1145-AD56-B70717B7AFC4}"/>
          </ac:grpSpMkLst>
        </pc:grpChg>
        <pc:grpChg chg="add del">
          <ac:chgData name="Li, Yuanjie" userId="9f74fbe3-7d6d-4543-8115-04cc9913ece5" providerId="ADAL" clId="{12E59C2A-FB41-4146-9BEC-DDB2D5BE89F7}" dt="2019-07-26T17:09:29.206" v="682" actId="478"/>
          <ac:grpSpMkLst>
            <pc:docMk/>
            <pc:sldMk cId="2945153066" sldId="371"/>
            <ac:grpSpMk id="61" creationId="{BCC19025-2FDC-024D-A956-A4F4C0F63ABC}"/>
          </ac:grpSpMkLst>
        </pc:grpChg>
        <pc:grpChg chg="add del">
          <ac:chgData name="Li, Yuanjie" userId="9f74fbe3-7d6d-4543-8115-04cc9913ece5" providerId="ADAL" clId="{12E59C2A-FB41-4146-9BEC-DDB2D5BE89F7}" dt="2019-07-26T17:09:31.980" v="683" actId="478"/>
          <ac:grpSpMkLst>
            <pc:docMk/>
            <pc:sldMk cId="2945153066" sldId="371"/>
            <ac:grpSpMk id="69" creationId="{FA45E63F-FA79-0B4B-B310-99E7F6FC7DB0}"/>
          </ac:grpSpMkLst>
        </pc:grpChg>
        <pc:cxnChg chg="del">
          <ac:chgData name="Li, Yuanjie" userId="9f74fbe3-7d6d-4543-8115-04cc9913ece5" providerId="ADAL" clId="{12E59C2A-FB41-4146-9BEC-DDB2D5BE89F7}" dt="2019-07-26T17:07:34.375" v="672" actId="478"/>
          <ac:cxnSpMkLst>
            <pc:docMk/>
            <pc:sldMk cId="2945153066" sldId="371"/>
            <ac:cxnSpMk id="28" creationId="{8DF9C96B-7F32-2B49-AD75-D72D850A87F9}"/>
          </ac:cxnSpMkLst>
        </pc:cxnChg>
        <pc:cxnChg chg="del">
          <ac:chgData name="Li, Yuanjie" userId="9f74fbe3-7d6d-4543-8115-04cc9913ece5" providerId="ADAL" clId="{12E59C2A-FB41-4146-9BEC-DDB2D5BE89F7}" dt="2019-07-26T17:07:34.375" v="672" actId="478"/>
          <ac:cxnSpMkLst>
            <pc:docMk/>
            <pc:sldMk cId="2945153066" sldId="371"/>
            <ac:cxnSpMk id="37" creationId="{6897D0D8-E97F-0349-9CFD-5F6BE1189814}"/>
          </ac:cxnSpMkLst>
        </pc:cxnChg>
        <pc:cxnChg chg="add del">
          <ac:chgData name="Li, Yuanjie" userId="9f74fbe3-7d6d-4543-8115-04cc9913ece5" providerId="ADAL" clId="{12E59C2A-FB41-4146-9BEC-DDB2D5BE89F7}" dt="2019-07-26T17:08:44.117" v="677"/>
          <ac:cxnSpMkLst>
            <pc:docMk/>
            <pc:sldMk cId="2945153066" sldId="371"/>
            <ac:cxnSpMk id="52" creationId="{1F70E74E-9A04-AE42-93D7-2C0F8BF505D9}"/>
          </ac:cxnSpMkLst>
        </pc:cxnChg>
        <pc:cxnChg chg="add del">
          <ac:chgData name="Li, Yuanjie" userId="9f74fbe3-7d6d-4543-8115-04cc9913ece5" providerId="ADAL" clId="{12E59C2A-FB41-4146-9BEC-DDB2D5BE89F7}" dt="2019-07-26T17:08:44.117" v="677"/>
          <ac:cxnSpMkLst>
            <pc:docMk/>
            <pc:sldMk cId="2945153066" sldId="371"/>
            <ac:cxnSpMk id="56" creationId="{8385B71E-5A4C-934D-9D42-D54ECA1591D3}"/>
          </ac:cxnSpMkLst>
        </pc:cxnChg>
        <pc:cxnChg chg="add mod">
          <ac:chgData name="Li, Yuanjie" userId="9f74fbe3-7d6d-4543-8115-04cc9913ece5" providerId="ADAL" clId="{12E59C2A-FB41-4146-9BEC-DDB2D5BE89F7}" dt="2019-07-26T17:09:48.729" v="687" actId="14100"/>
          <ac:cxnSpMkLst>
            <pc:docMk/>
            <pc:sldMk cId="2945153066" sldId="371"/>
            <ac:cxnSpMk id="68" creationId="{8EAAC3BE-F1B2-2D4A-A63E-3982289A61EA}"/>
          </ac:cxnSpMkLst>
        </pc:cxnChg>
        <pc:cxnChg chg="add mod">
          <ac:chgData name="Li, Yuanjie" userId="9f74fbe3-7d6d-4543-8115-04cc9913ece5" providerId="ADAL" clId="{12E59C2A-FB41-4146-9BEC-DDB2D5BE89F7}" dt="2019-07-26T17:09:58.459" v="689" actId="14100"/>
          <ac:cxnSpMkLst>
            <pc:docMk/>
            <pc:sldMk cId="2945153066" sldId="371"/>
            <ac:cxnSpMk id="72" creationId="{27845DBF-4121-5F46-9304-4FB11C54A14C}"/>
          </ac:cxnSpMkLst>
        </pc:cxnChg>
      </pc:sldChg>
      <pc:sldChg chg="addSp modSp">
        <pc:chgData name="Li, Yuanjie" userId="9f74fbe3-7d6d-4543-8115-04cc9913ece5" providerId="ADAL" clId="{12E59C2A-FB41-4146-9BEC-DDB2D5BE89F7}" dt="2019-07-26T15:28:24.646" v="185" actId="1076"/>
        <pc:sldMkLst>
          <pc:docMk/>
          <pc:sldMk cId="3556445961" sldId="377"/>
        </pc:sldMkLst>
        <pc:spChg chg="mod">
          <ac:chgData name="Li, Yuanjie" userId="9f74fbe3-7d6d-4543-8115-04cc9913ece5" providerId="ADAL" clId="{12E59C2A-FB41-4146-9BEC-DDB2D5BE89F7}" dt="2019-07-26T15:28:14.685" v="184" actId="20577"/>
          <ac:spMkLst>
            <pc:docMk/>
            <pc:sldMk cId="3556445961" sldId="377"/>
            <ac:spMk id="3" creationId="{78B0C5A0-ED77-1D4A-9BA7-22E0A0FA37A2}"/>
          </ac:spMkLst>
        </pc:spChg>
        <pc:picChg chg="add mod">
          <ac:chgData name="Li, Yuanjie" userId="9f74fbe3-7d6d-4543-8115-04cc9913ece5" providerId="ADAL" clId="{12E59C2A-FB41-4146-9BEC-DDB2D5BE89F7}" dt="2019-07-26T15:28:24.646" v="185" actId="1076"/>
          <ac:picMkLst>
            <pc:docMk/>
            <pc:sldMk cId="3556445961" sldId="377"/>
            <ac:picMk id="5" creationId="{B124F754-4501-424A-9BDF-C8B7155AA97F}"/>
          </ac:picMkLst>
        </pc:picChg>
      </pc:sldChg>
      <pc:sldChg chg="addSp delSp modSp add">
        <pc:chgData name="Li, Yuanjie" userId="9f74fbe3-7d6d-4543-8115-04cc9913ece5" providerId="ADAL" clId="{12E59C2A-FB41-4146-9BEC-DDB2D5BE89F7}" dt="2019-07-26T15:51:42.336" v="319" actId="1076"/>
        <pc:sldMkLst>
          <pc:docMk/>
          <pc:sldMk cId="1947440600" sldId="378"/>
        </pc:sldMkLst>
        <pc:spChg chg="del">
          <ac:chgData name="Li, Yuanjie" userId="9f74fbe3-7d6d-4543-8115-04cc9913ece5" providerId="ADAL" clId="{12E59C2A-FB41-4146-9BEC-DDB2D5BE89F7}" dt="2019-07-26T15:49:29.057" v="271"/>
          <ac:spMkLst>
            <pc:docMk/>
            <pc:sldMk cId="1947440600" sldId="378"/>
            <ac:spMk id="2" creationId="{46756442-14C6-0D4B-82ED-FD76DFD9159D}"/>
          </ac:spMkLst>
        </pc:spChg>
        <pc:spChg chg="del">
          <ac:chgData name="Li, Yuanjie" userId="9f74fbe3-7d6d-4543-8115-04cc9913ece5" providerId="ADAL" clId="{12E59C2A-FB41-4146-9BEC-DDB2D5BE89F7}" dt="2019-07-26T15:49:29.057" v="271"/>
          <ac:spMkLst>
            <pc:docMk/>
            <pc:sldMk cId="1947440600" sldId="378"/>
            <ac:spMk id="3" creationId="{DFADEF94-41A4-BC44-92E4-F66E6B251D6C}"/>
          </ac:spMkLst>
        </pc:spChg>
        <pc:spChg chg="add mod">
          <ac:chgData name="Li, Yuanjie" userId="9f74fbe3-7d6d-4543-8115-04cc9913ece5" providerId="ADAL" clId="{12E59C2A-FB41-4146-9BEC-DDB2D5BE89F7}" dt="2019-07-26T15:49:37.811" v="308" actId="20577"/>
          <ac:spMkLst>
            <pc:docMk/>
            <pc:sldMk cId="1947440600" sldId="378"/>
            <ac:spMk id="5" creationId="{5833A531-6A41-8F4B-9338-26534C515663}"/>
          </ac:spMkLst>
        </pc:spChg>
        <pc:spChg chg="add del mod">
          <ac:chgData name="Li, Yuanjie" userId="9f74fbe3-7d6d-4543-8115-04cc9913ece5" providerId="ADAL" clId="{12E59C2A-FB41-4146-9BEC-DDB2D5BE89F7}" dt="2019-07-26T15:49:40.189" v="309" actId="478"/>
          <ac:spMkLst>
            <pc:docMk/>
            <pc:sldMk cId="1947440600" sldId="378"/>
            <ac:spMk id="6" creationId="{340CC410-DAD2-7642-9793-AC2E6B2619ED}"/>
          </ac:spMkLst>
        </pc:spChg>
        <pc:picChg chg="add mod">
          <ac:chgData name="Li, Yuanjie" userId="9f74fbe3-7d6d-4543-8115-04cc9913ece5" providerId="ADAL" clId="{12E59C2A-FB41-4146-9BEC-DDB2D5BE89F7}" dt="2019-07-26T15:51:42.336" v="319" actId="1076"/>
          <ac:picMkLst>
            <pc:docMk/>
            <pc:sldMk cId="1947440600" sldId="378"/>
            <ac:picMk id="8" creationId="{E29CF80D-EA93-BC4C-BF79-86C500471331}"/>
          </ac:picMkLst>
        </pc:picChg>
        <pc:picChg chg="add mod">
          <ac:chgData name="Li, Yuanjie" userId="9f74fbe3-7d6d-4543-8115-04cc9913ece5" providerId="ADAL" clId="{12E59C2A-FB41-4146-9BEC-DDB2D5BE89F7}" dt="2019-07-26T15:51:32.174" v="317" actId="1076"/>
          <ac:picMkLst>
            <pc:docMk/>
            <pc:sldMk cId="1947440600" sldId="378"/>
            <ac:picMk id="10" creationId="{21AAF0F9-9556-F94D-BE2A-E06136969D7B}"/>
          </ac:picMkLst>
        </pc:picChg>
      </pc:sldChg>
      <pc:sldChg chg="addSp delSp modSp add">
        <pc:chgData name="Li, Yuanjie" userId="9f74fbe3-7d6d-4543-8115-04cc9913ece5" providerId="ADAL" clId="{12E59C2A-FB41-4146-9BEC-DDB2D5BE89F7}" dt="2019-07-26T15:58:45.569" v="556" actId="1076"/>
        <pc:sldMkLst>
          <pc:docMk/>
          <pc:sldMk cId="1378013301" sldId="379"/>
        </pc:sldMkLst>
        <pc:spChg chg="mod">
          <ac:chgData name="Li, Yuanjie" userId="9f74fbe3-7d6d-4543-8115-04cc9913ece5" providerId="ADAL" clId="{12E59C2A-FB41-4146-9BEC-DDB2D5BE89F7}" dt="2019-07-26T15:58:08.700" v="550" actId="20577"/>
          <ac:spMkLst>
            <pc:docMk/>
            <pc:sldMk cId="1378013301" sldId="379"/>
            <ac:spMk id="2" creationId="{23B275A4-556A-A24E-BAFA-57B188C34670}"/>
          </ac:spMkLst>
        </pc:spChg>
        <pc:spChg chg="del">
          <ac:chgData name="Li, Yuanjie" userId="9f74fbe3-7d6d-4543-8115-04cc9913ece5" providerId="ADAL" clId="{12E59C2A-FB41-4146-9BEC-DDB2D5BE89F7}" dt="2019-07-26T15:58:15.669" v="551" actId="478"/>
          <ac:spMkLst>
            <pc:docMk/>
            <pc:sldMk cId="1378013301" sldId="379"/>
            <ac:spMk id="3" creationId="{6BD4639B-01D8-3442-BC64-11D58E6A4982}"/>
          </ac:spMkLst>
        </pc:spChg>
        <pc:picChg chg="add del mod">
          <ac:chgData name="Li, Yuanjie" userId="9f74fbe3-7d6d-4543-8115-04cc9913ece5" providerId="ADAL" clId="{12E59C2A-FB41-4146-9BEC-DDB2D5BE89F7}" dt="2019-07-26T15:58:30.762" v="553" actId="478"/>
          <ac:picMkLst>
            <pc:docMk/>
            <pc:sldMk cId="1378013301" sldId="379"/>
            <ac:picMk id="6" creationId="{91E8AA94-60AD-5F4E-AF23-8634CA965491}"/>
          </ac:picMkLst>
        </pc:picChg>
        <pc:picChg chg="add mod">
          <ac:chgData name="Li, Yuanjie" userId="9f74fbe3-7d6d-4543-8115-04cc9913ece5" providerId="ADAL" clId="{12E59C2A-FB41-4146-9BEC-DDB2D5BE89F7}" dt="2019-07-26T15:58:45.569" v="556" actId="1076"/>
          <ac:picMkLst>
            <pc:docMk/>
            <pc:sldMk cId="1378013301" sldId="379"/>
            <ac:picMk id="8" creationId="{AC546984-6F7E-5D4B-B197-5ED5CE3AA9B0}"/>
          </ac:picMkLst>
        </pc:picChg>
      </pc:sldChg>
    </pc:docChg>
  </pc:docChgLst>
  <pc:docChgLst>
    <pc:chgData name="Li, Yuanjie" userId="9f74fbe3-7d6d-4543-8115-04cc9913ece5" providerId="ADAL" clId="{EC281F9C-B616-DB4C-8D6E-A3A3F56A486D}"/>
    <pc:docChg chg="modSld">
      <pc:chgData name="Li, Yuanjie" userId="9f74fbe3-7d6d-4543-8115-04cc9913ece5" providerId="ADAL" clId="{EC281F9C-B616-DB4C-8D6E-A3A3F56A486D}" dt="2019-08-10T01:00:47.355" v="3" actId="20577"/>
      <pc:docMkLst>
        <pc:docMk/>
      </pc:docMkLst>
    </pc:docChg>
  </pc:docChgLst>
  <pc:docChgLst>
    <pc:chgData name="Li, Yuanjie" userId="S::yuanjiel@hpe.com::9f74fbe3-7d6d-4543-8115-04cc9913ece5" providerId="AD" clId="Web-{F191DF73-CF4C-EAA0-4A4E-DFE060A33C59}"/>
    <pc:docChg chg="modSld sldOrd modSection">
      <pc:chgData name="Li, Yuanjie" userId="S::yuanjiel@hpe.com::9f74fbe3-7d6d-4543-8115-04cc9913ece5" providerId="AD" clId="Web-{F191DF73-CF4C-EAA0-4A4E-DFE060A33C59}" dt="2019-07-26T16:47:03.447" v="164" actId="20577"/>
      <pc:docMkLst>
        <pc:docMk/>
      </pc:docMkLst>
      <pc:sldChg chg="modSp ord">
        <pc:chgData name="Li, Yuanjie" userId="S::yuanjiel@hpe.com::9f74fbe3-7d6d-4543-8115-04cc9913ece5" providerId="AD" clId="Web-{F191DF73-CF4C-EAA0-4A4E-DFE060A33C59}" dt="2019-07-26T16:47:03.447" v="163" actId="20577"/>
        <pc:sldMkLst>
          <pc:docMk/>
          <pc:sldMk cId="3556445961" sldId="377"/>
        </pc:sldMkLst>
        <pc:spChg chg="mod">
          <ac:chgData name="Li, Yuanjie" userId="S::yuanjiel@hpe.com::9f74fbe3-7d6d-4543-8115-04cc9913ece5" providerId="AD" clId="Web-{F191DF73-CF4C-EAA0-4A4E-DFE060A33C59}" dt="2019-07-26T16:47:03.447" v="163" actId="20577"/>
          <ac:spMkLst>
            <pc:docMk/>
            <pc:sldMk cId="3556445961" sldId="377"/>
            <ac:spMk id="3" creationId="{78B0C5A0-ED77-1D4A-9BA7-22E0A0FA37A2}"/>
          </ac:spMkLst>
        </pc:spChg>
        <pc:picChg chg="mod">
          <ac:chgData name="Li, Yuanjie" userId="S::yuanjiel@hpe.com::9f74fbe3-7d6d-4543-8115-04cc9913ece5" providerId="AD" clId="Web-{F191DF73-CF4C-EAA0-4A4E-DFE060A33C59}" dt="2019-07-26T16:46:34.165" v="154" actId="1076"/>
          <ac:picMkLst>
            <pc:docMk/>
            <pc:sldMk cId="3556445961" sldId="377"/>
            <ac:picMk id="5" creationId="{B124F754-4501-424A-9BDF-C8B7155AA97F}"/>
          </ac:picMkLst>
        </pc:picChg>
      </pc:sldChg>
    </pc:docChg>
  </pc:docChgLst>
  <pc:docChgLst>
    <pc:chgData name="Li, Yuanjie" userId="9f74fbe3-7d6d-4543-8115-04cc9913ece5" providerId="ADAL" clId="{DA80895C-79BB-7847-BCD1-7B8D8E02828C}"/>
    <pc:docChg chg="undo custSel modSld">
      <pc:chgData name="Li, Yuanjie" userId="9f74fbe3-7d6d-4543-8115-04cc9913ece5" providerId="ADAL" clId="{DA80895C-79BB-7847-BCD1-7B8D8E02828C}" dt="2019-08-10T02:09:06.026" v="131" actId="1076"/>
      <pc:docMkLst>
        <pc:docMk/>
      </pc:docMkLst>
    </pc:docChg>
  </pc:docChgLst>
  <pc:docChgLst>
    <pc:chgData name="Li, Yuanjie" userId="9f74fbe3-7d6d-4543-8115-04cc9913ece5" providerId="ADAL" clId="{FE59E72E-AB7A-A24E-B982-0F9EB7CEE67A}"/>
    <pc:docChg chg="undo custSel addSld delSld modSld modSection">
      <pc:chgData name="Li, Yuanjie" userId="9f74fbe3-7d6d-4543-8115-04cc9913ece5" providerId="ADAL" clId="{FE59E72E-AB7A-A24E-B982-0F9EB7CEE67A}" dt="2019-08-10T11:09:52.210" v="1439"/>
      <pc:docMkLst>
        <pc:docMk/>
      </pc:docMkLst>
      <pc:sldChg chg="addSp delSp modSp">
        <pc:chgData name="Li, Yuanjie" userId="9f74fbe3-7d6d-4543-8115-04cc9913ece5" providerId="ADAL" clId="{FE59E72E-AB7A-A24E-B982-0F9EB7CEE67A}" dt="2019-08-10T11:05:53.007" v="1377"/>
        <pc:sldMkLst>
          <pc:docMk/>
          <pc:sldMk cId="362357909" sldId="325"/>
        </pc:sldMkLst>
        <pc:picChg chg="add del mod">
          <ac:chgData name="Li, Yuanjie" userId="9f74fbe3-7d6d-4543-8115-04cc9913ece5" providerId="ADAL" clId="{FE59E72E-AB7A-A24E-B982-0F9EB7CEE67A}" dt="2019-08-10T11:05:52.269" v="1376" actId="478"/>
          <ac:picMkLst>
            <pc:docMk/>
            <pc:sldMk cId="362357909" sldId="325"/>
            <ac:picMk id="6" creationId="{B3C25CF4-5C11-0F47-BAFA-575F1492DE06}"/>
          </ac:picMkLst>
        </pc:picChg>
        <pc:picChg chg="add">
          <ac:chgData name="Li, Yuanjie" userId="9f74fbe3-7d6d-4543-8115-04cc9913ece5" providerId="ADAL" clId="{FE59E72E-AB7A-A24E-B982-0F9EB7CEE67A}" dt="2019-08-10T11:05:53.007" v="1377"/>
          <ac:picMkLst>
            <pc:docMk/>
            <pc:sldMk cId="362357909" sldId="325"/>
            <ac:picMk id="20" creationId="{7A8D1CA3-70DA-4E47-A080-F93B7D3BE2D5}"/>
          </ac:picMkLst>
        </pc:picChg>
        <pc:picChg chg="del">
          <ac:chgData name="Li, Yuanjie" userId="9f74fbe3-7d6d-4543-8115-04cc9913ece5" providerId="ADAL" clId="{FE59E72E-AB7A-A24E-B982-0F9EB7CEE67A}" dt="2019-08-10T11:04:28.054" v="1363" actId="478"/>
          <ac:picMkLst>
            <pc:docMk/>
            <pc:sldMk cId="362357909" sldId="325"/>
            <ac:picMk id="25" creationId="{264FD9F6-33CD-8148-9F67-0634A72F425A}"/>
          </ac:picMkLst>
        </pc:picChg>
      </pc:sldChg>
      <pc:sldChg chg="modSp modAnim modNotesTx">
        <pc:chgData name="Li, Yuanjie" userId="9f74fbe3-7d6d-4543-8115-04cc9913ece5" providerId="ADAL" clId="{FE59E72E-AB7A-A24E-B982-0F9EB7CEE67A}" dt="2019-08-10T03:02:44.379" v="91" actId="20577"/>
        <pc:sldMkLst>
          <pc:docMk/>
          <pc:sldMk cId="923524669" sldId="337"/>
        </pc:sldMkLst>
        <pc:spChg chg="mod">
          <ac:chgData name="Li, Yuanjie" userId="9f74fbe3-7d6d-4543-8115-04cc9913ece5" providerId="ADAL" clId="{FE59E72E-AB7A-A24E-B982-0F9EB7CEE67A}" dt="2019-08-10T03:00:22.370" v="90" actId="20577"/>
          <ac:spMkLst>
            <pc:docMk/>
            <pc:sldMk cId="923524669" sldId="337"/>
            <ac:spMk id="4" creationId="{9ADD0C62-B202-4741-BC89-8EEDDE6A5E44}"/>
          </ac:spMkLst>
        </pc:spChg>
      </pc:sldChg>
      <pc:sldChg chg="modNotesTx">
        <pc:chgData name="Li, Yuanjie" userId="9f74fbe3-7d6d-4543-8115-04cc9913ece5" providerId="ADAL" clId="{FE59E72E-AB7A-A24E-B982-0F9EB7CEE67A}" dt="2019-08-10T02:58:27.859" v="66" actId="20577"/>
        <pc:sldMkLst>
          <pc:docMk/>
          <pc:sldMk cId="1166735806" sldId="339"/>
        </pc:sldMkLst>
      </pc:sldChg>
      <pc:sldChg chg="add">
        <pc:chgData name="Li, Yuanjie" userId="9f74fbe3-7d6d-4543-8115-04cc9913ece5" providerId="ADAL" clId="{FE59E72E-AB7A-A24E-B982-0F9EB7CEE67A}" dt="2019-08-10T06:36:46.608" v="1284"/>
        <pc:sldMkLst>
          <pc:docMk/>
          <pc:sldMk cId="142405611" sldId="340"/>
        </pc:sldMkLst>
      </pc:sldChg>
      <pc:sldChg chg="modSp">
        <pc:chgData name="Li, Yuanjie" userId="9f74fbe3-7d6d-4543-8115-04cc9913ece5" providerId="ADAL" clId="{FE59E72E-AB7A-A24E-B982-0F9EB7CEE67A}" dt="2019-08-10T06:27:32.748" v="1272" actId="1076"/>
        <pc:sldMkLst>
          <pc:docMk/>
          <pc:sldMk cId="3924890237" sldId="350"/>
        </pc:sldMkLst>
        <pc:spChg chg="mod">
          <ac:chgData name="Li, Yuanjie" userId="9f74fbe3-7d6d-4543-8115-04cc9913ece5" providerId="ADAL" clId="{FE59E72E-AB7A-A24E-B982-0F9EB7CEE67A}" dt="2019-08-10T06:27:32.748" v="1272" actId="1076"/>
          <ac:spMkLst>
            <pc:docMk/>
            <pc:sldMk cId="3924890237" sldId="350"/>
            <ac:spMk id="20" creationId="{69D55AE1-A4B4-F245-B3BC-7F133EFB70E8}"/>
          </ac:spMkLst>
        </pc:spChg>
      </pc:sldChg>
      <pc:sldChg chg="modTransition modAnim">
        <pc:chgData name="Li, Yuanjie" userId="9f74fbe3-7d6d-4543-8115-04cc9913ece5" providerId="ADAL" clId="{FE59E72E-AB7A-A24E-B982-0F9EB7CEE67A}" dt="2019-08-10T03:11:45.006" v="359"/>
        <pc:sldMkLst>
          <pc:docMk/>
          <pc:sldMk cId="1712124732" sldId="357"/>
        </pc:sldMkLst>
      </pc:sldChg>
      <pc:sldChg chg="modSp">
        <pc:chgData name="Li, Yuanjie" userId="9f74fbe3-7d6d-4543-8115-04cc9913ece5" providerId="ADAL" clId="{FE59E72E-AB7A-A24E-B982-0F9EB7CEE67A}" dt="2019-08-10T03:15:15.863" v="373" actId="207"/>
        <pc:sldMkLst>
          <pc:docMk/>
          <pc:sldMk cId="2345150235" sldId="364"/>
        </pc:sldMkLst>
        <pc:spChg chg="mod">
          <ac:chgData name="Li, Yuanjie" userId="9f74fbe3-7d6d-4543-8115-04cc9913ece5" providerId="ADAL" clId="{FE59E72E-AB7A-A24E-B982-0F9EB7CEE67A}" dt="2019-08-10T03:15:15.863" v="373" actId="207"/>
          <ac:spMkLst>
            <pc:docMk/>
            <pc:sldMk cId="2345150235" sldId="364"/>
            <ac:spMk id="62" creationId="{BA621728-5786-0041-9516-29CA6C23B318}"/>
          </ac:spMkLst>
        </pc:spChg>
      </pc:sldChg>
      <pc:sldChg chg="modSp modAnim">
        <pc:chgData name="Li, Yuanjie" userId="9f74fbe3-7d6d-4543-8115-04cc9913ece5" providerId="ADAL" clId="{FE59E72E-AB7A-A24E-B982-0F9EB7CEE67A}" dt="2019-08-10T03:17:26.666" v="374"/>
        <pc:sldMkLst>
          <pc:docMk/>
          <pc:sldMk cId="3170398022" sldId="368"/>
        </pc:sldMkLst>
        <pc:spChg chg="mod">
          <ac:chgData name="Li, Yuanjie" userId="9f74fbe3-7d6d-4543-8115-04cc9913ece5" providerId="ADAL" clId="{FE59E72E-AB7A-A24E-B982-0F9EB7CEE67A}" dt="2019-08-10T03:12:47.406" v="364" actId="20577"/>
          <ac:spMkLst>
            <pc:docMk/>
            <pc:sldMk cId="3170398022" sldId="368"/>
            <ac:spMk id="3" creationId="{5351C18E-F21E-1346-9D8E-79FA9FC298D2}"/>
          </ac:spMkLst>
        </pc:spChg>
        <pc:spChg chg="mod">
          <ac:chgData name="Li, Yuanjie" userId="9f74fbe3-7d6d-4543-8115-04cc9913ece5" providerId="ADAL" clId="{FE59E72E-AB7A-A24E-B982-0F9EB7CEE67A}" dt="2019-08-10T03:13:16.052" v="367" actId="1076"/>
          <ac:spMkLst>
            <pc:docMk/>
            <pc:sldMk cId="3170398022" sldId="368"/>
            <ac:spMk id="41" creationId="{227DEE18-0A0B-5A45-BDF5-C198CB48862F}"/>
          </ac:spMkLst>
        </pc:spChg>
      </pc:sldChg>
      <pc:sldChg chg="modSp modAnim">
        <pc:chgData name="Li, Yuanjie" userId="9f74fbe3-7d6d-4543-8115-04cc9913ece5" providerId="ADAL" clId="{FE59E72E-AB7A-A24E-B982-0F9EB7CEE67A}" dt="2019-08-10T03:18:28.909" v="411" actId="14100"/>
        <pc:sldMkLst>
          <pc:docMk/>
          <pc:sldMk cId="1828143067" sldId="370"/>
        </pc:sldMkLst>
        <pc:spChg chg="mod">
          <ac:chgData name="Li, Yuanjie" userId="9f74fbe3-7d6d-4543-8115-04cc9913ece5" providerId="ADAL" clId="{FE59E72E-AB7A-A24E-B982-0F9EB7CEE67A}" dt="2019-08-10T03:18:28.909" v="411" actId="14100"/>
          <ac:spMkLst>
            <pc:docMk/>
            <pc:sldMk cId="1828143067" sldId="370"/>
            <ac:spMk id="3" creationId="{5351C18E-F21E-1346-9D8E-79FA9FC298D2}"/>
          </ac:spMkLst>
        </pc:spChg>
      </pc:sldChg>
      <pc:sldChg chg="modAnim">
        <pc:chgData name="Li, Yuanjie" userId="9f74fbe3-7d6d-4543-8115-04cc9913ece5" providerId="ADAL" clId="{FE59E72E-AB7A-A24E-B982-0F9EB7CEE67A}" dt="2019-08-10T03:13:53.847" v="368"/>
        <pc:sldMkLst>
          <pc:docMk/>
          <pc:sldMk cId="2945153066" sldId="371"/>
        </pc:sldMkLst>
      </pc:sldChg>
      <pc:sldChg chg="modSp modNotesTx">
        <pc:chgData name="Li, Yuanjie" userId="9f74fbe3-7d6d-4543-8115-04cc9913ece5" providerId="ADAL" clId="{FE59E72E-AB7A-A24E-B982-0F9EB7CEE67A}" dt="2019-08-10T03:19:36.111" v="435" actId="20577"/>
        <pc:sldMkLst>
          <pc:docMk/>
          <pc:sldMk cId="3379795553" sldId="373"/>
        </pc:sldMkLst>
        <pc:spChg chg="mod">
          <ac:chgData name="Li, Yuanjie" userId="9f74fbe3-7d6d-4543-8115-04cc9913ece5" providerId="ADAL" clId="{FE59E72E-AB7A-A24E-B982-0F9EB7CEE67A}" dt="2019-08-10T03:19:36.111" v="435" actId="20577"/>
          <ac:spMkLst>
            <pc:docMk/>
            <pc:sldMk cId="3379795553" sldId="373"/>
            <ac:spMk id="2" creationId="{0788A175-60AF-5D4D-9448-74E87FBB5F12}"/>
          </ac:spMkLst>
        </pc:spChg>
      </pc:sldChg>
      <pc:sldChg chg="addSp delSp modSp addAnim delAnim modAnim modNotesTx">
        <pc:chgData name="Li, Yuanjie" userId="9f74fbe3-7d6d-4543-8115-04cc9913ece5" providerId="ADAL" clId="{FE59E72E-AB7A-A24E-B982-0F9EB7CEE67A}" dt="2019-08-10T03:20:41.082" v="446" actId="478"/>
        <pc:sldMkLst>
          <pc:docMk/>
          <pc:sldMk cId="1474089580" sldId="374"/>
        </pc:sldMkLst>
        <pc:spChg chg="mod">
          <ac:chgData name="Li, Yuanjie" userId="9f74fbe3-7d6d-4543-8115-04cc9913ece5" providerId="ADAL" clId="{FE59E72E-AB7A-A24E-B982-0F9EB7CEE67A}" dt="2019-08-10T03:19:49.219" v="436"/>
          <ac:spMkLst>
            <pc:docMk/>
            <pc:sldMk cId="1474089580" sldId="374"/>
            <ac:spMk id="2" creationId="{0788A175-60AF-5D4D-9448-74E87FBB5F12}"/>
          </ac:spMkLst>
        </pc:spChg>
        <pc:spChg chg="add del mod">
          <ac:chgData name="Li, Yuanjie" userId="9f74fbe3-7d6d-4543-8115-04cc9913ece5" providerId="ADAL" clId="{FE59E72E-AB7A-A24E-B982-0F9EB7CEE67A}" dt="2019-08-10T03:20:41.082" v="446" actId="478"/>
          <ac:spMkLst>
            <pc:docMk/>
            <pc:sldMk cId="1474089580" sldId="374"/>
            <ac:spMk id="94" creationId="{9A0B9949-7012-1D47-B244-9B812BBA9644}"/>
          </ac:spMkLst>
        </pc:spChg>
      </pc:sldChg>
      <pc:sldChg chg="modSp">
        <pc:chgData name="Li, Yuanjie" userId="9f74fbe3-7d6d-4543-8115-04cc9913ece5" providerId="ADAL" clId="{FE59E72E-AB7A-A24E-B982-0F9EB7CEE67A}" dt="2019-08-10T03:29:09.503" v="789" actId="20577"/>
        <pc:sldMkLst>
          <pc:docMk/>
          <pc:sldMk cId="372914410" sldId="376"/>
        </pc:sldMkLst>
        <pc:spChg chg="mod">
          <ac:chgData name="Li, Yuanjie" userId="9f74fbe3-7d6d-4543-8115-04cc9913ece5" providerId="ADAL" clId="{FE59E72E-AB7A-A24E-B982-0F9EB7CEE67A}" dt="2019-08-10T03:29:09.503" v="789" actId="20577"/>
          <ac:spMkLst>
            <pc:docMk/>
            <pc:sldMk cId="372914410" sldId="376"/>
            <ac:spMk id="3" creationId="{6E2BF0E5-C536-BC46-BB79-52DDF284BC69}"/>
          </ac:spMkLst>
        </pc:spChg>
      </pc:sldChg>
      <pc:sldChg chg="modSp modNotesTx">
        <pc:chgData name="Li, Yuanjie" userId="9f74fbe3-7d6d-4543-8115-04cc9913ece5" providerId="ADAL" clId="{FE59E72E-AB7A-A24E-B982-0F9EB7CEE67A}" dt="2019-08-10T11:08:32.812" v="1413" actId="20577"/>
        <pc:sldMkLst>
          <pc:docMk/>
          <pc:sldMk cId="3556445961" sldId="377"/>
        </pc:sldMkLst>
        <pc:spChg chg="mod">
          <ac:chgData name="Li, Yuanjie" userId="9f74fbe3-7d6d-4543-8115-04cc9913ece5" providerId="ADAL" clId="{FE59E72E-AB7A-A24E-B982-0F9EB7CEE67A}" dt="2019-08-10T03:33:06.749" v="819" actId="20577"/>
          <ac:spMkLst>
            <pc:docMk/>
            <pc:sldMk cId="3556445961" sldId="377"/>
            <ac:spMk id="2" creationId="{641E3784-062E-0A4B-ACBD-DE68B8AA6250}"/>
          </ac:spMkLst>
        </pc:spChg>
        <pc:spChg chg="mod">
          <ac:chgData name="Li, Yuanjie" userId="9f74fbe3-7d6d-4543-8115-04cc9913ece5" providerId="ADAL" clId="{FE59E72E-AB7A-A24E-B982-0F9EB7CEE67A}" dt="2019-08-10T11:08:32.812" v="1413" actId="20577"/>
          <ac:spMkLst>
            <pc:docMk/>
            <pc:sldMk cId="3556445961" sldId="377"/>
            <ac:spMk id="3" creationId="{78B0C5A0-ED77-1D4A-9BA7-22E0A0FA37A2}"/>
          </ac:spMkLst>
        </pc:spChg>
      </pc:sldChg>
      <pc:sldChg chg="modNotesTx">
        <pc:chgData name="Li, Yuanjie" userId="9f74fbe3-7d6d-4543-8115-04cc9913ece5" providerId="ADAL" clId="{FE59E72E-AB7A-A24E-B982-0F9EB7CEE67A}" dt="2019-08-10T03:11:06.050" v="356" actId="113"/>
        <pc:sldMkLst>
          <pc:docMk/>
          <pc:sldMk cId="3097656491" sldId="383"/>
        </pc:sldMkLst>
      </pc:sldChg>
      <pc:sldChg chg="addSp delSp modSp add modNotesTx">
        <pc:chgData name="Li, Yuanjie" userId="9f74fbe3-7d6d-4543-8115-04cc9913ece5" providerId="ADAL" clId="{FE59E72E-AB7A-A24E-B982-0F9EB7CEE67A}" dt="2019-08-10T06:40:27.197" v="1352" actId="1036"/>
        <pc:sldMkLst>
          <pc:docMk/>
          <pc:sldMk cId="2523750203" sldId="385"/>
        </pc:sldMkLst>
        <pc:spChg chg="mod">
          <ac:chgData name="Li, Yuanjie" userId="9f74fbe3-7d6d-4543-8115-04cc9913ece5" providerId="ADAL" clId="{FE59E72E-AB7A-A24E-B982-0F9EB7CEE67A}" dt="2019-08-10T06:39:26.509" v="1343" actId="20577"/>
          <ac:spMkLst>
            <pc:docMk/>
            <pc:sldMk cId="2523750203" sldId="385"/>
            <ac:spMk id="3" creationId="{78B0C5A0-ED77-1D4A-9BA7-22E0A0FA37A2}"/>
          </ac:spMkLst>
        </pc:spChg>
        <pc:spChg chg="add del mod">
          <ac:chgData name="Li, Yuanjie" userId="9f74fbe3-7d6d-4543-8115-04cc9913ece5" providerId="ADAL" clId="{FE59E72E-AB7A-A24E-B982-0F9EB7CEE67A}" dt="2019-08-10T04:12:46.223" v="929" actId="478"/>
          <ac:spMkLst>
            <pc:docMk/>
            <pc:sldMk cId="2523750203" sldId="385"/>
            <ac:spMk id="32" creationId="{3145FA79-EBEA-FF45-A4CE-8DE893F52D21}"/>
          </ac:spMkLst>
        </pc:spChg>
        <pc:spChg chg="add del mod">
          <ac:chgData name="Li, Yuanjie" userId="9f74fbe3-7d6d-4543-8115-04cc9913ece5" providerId="ADAL" clId="{FE59E72E-AB7A-A24E-B982-0F9EB7CEE67A}" dt="2019-08-10T04:12:37.475" v="926" actId="478"/>
          <ac:spMkLst>
            <pc:docMk/>
            <pc:sldMk cId="2523750203" sldId="385"/>
            <ac:spMk id="33" creationId="{D0AEFF7F-A25E-F04B-B8B2-42DEA4393A99}"/>
          </ac:spMkLst>
        </pc:spChg>
        <pc:spChg chg="add mod">
          <ac:chgData name="Li, Yuanjie" userId="9f74fbe3-7d6d-4543-8115-04cc9913ece5" providerId="ADAL" clId="{FE59E72E-AB7A-A24E-B982-0F9EB7CEE67A}" dt="2019-08-10T06:40:23.468" v="1350" actId="164"/>
          <ac:spMkLst>
            <pc:docMk/>
            <pc:sldMk cId="2523750203" sldId="385"/>
            <ac:spMk id="34" creationId="{2D682232-2289-8942-96CF-FBF2296AF018}"/>
          </ac:spMkLst>
        </pc:spChg>
        <pc:spChg chg="add mod">
          <ac:chgData name="Li, Yuanjie" userId="9f74fbe3-7d6d-4543-8115-04cc9913ece5" providerId="ADAL" clId="{FE59E72E-AB7A-A24E-B982-0F9EB7CEE67A}" dt="2019-08-10T06:40:23.468" v="1350" actId="164"/>
          <ac:spMkLst>
            <pc:docMk/>
            <pc:sldMk cId="2523750203" sldId="385"/>
            <ac:spMk id="35" creationId="{5B198C8C-EDB6-CA4A-9B15-647531564CB5}"/>
          </ac:spMkLst>
        </pc:spChg>
        <pc:spChg chg="add mod">
          <ac:chgData name="Li, Yuanjie" userId="9f74fbe3-7d6d-4543-8115-04cc9913ece5" providerId="ADAL" clId="{FE59E72E-AB7A-A24E-B982-0F9EB7CEE67A}" dt="2019-08-10T06:40:23.468" v="1350" actId="164"/>
          <ac:spMkLst>
            <pc:docMk/>
            <pc:sldMk cId="2523750203" sldId="385"/>
            <ac:spMk id="36" creationId="{871A5F89-8293-5C4E-BFA4-C501F727A4CA}"/>
          </ac:spMkLst>
        </pc:spChg>
        <pc:spChg chg="add mod">
          <ac:chgData name="Li, Yuanjie" userId="9f74fbe3-7d6d-4543-8115-04cc9913ece5" providerId="ADAL" clId="{FE59E72E-AB7A-A24E-B982-0F9EB7CEE67A}" dt="2019-08-10T06:40:23.468" v="1350" actId="164"/>
          <ac:spMkLst>
            <pc:docMk/>
            <pc:sldMk cId="2523750203" sldId="385"/>
            <ac:spMk id="37" creationId="{AAD1CF62-81E0-1242-B152-93DC5C292492}"/>
          </ac:spMkLst>
        </pc:spChg>
        <pc:spChg chg="add mod">
          <ac:chgData name="Li, Yuanjie" userId="9f74fbe3-7d6d-4543-8115-04cc9913ece5" providerId="ADAL" clId="{FE59E72E-AB7A-A24E-B982-0F9EB7CEE67A}" dt="2019-08-10T06:40:23.468" v="1350" actId="164"/>
          <ac:spMkLst>
            <pc:docMk/>
            <pc:sldMk cId="2523750203" sldId="385"/>
            <ac:spMk id="38" creationId="{FCCD0661-DFA1-B84D-9F5D-A84438B5315E}"/>
          </ac:spMkLst>
        </pc:spChg>
        <pc:spChg chg="add mod">
          <ac:chgData name="Li, Yuanjie" userId="9f74fbe3-7d6d-4543-8115-04cc9913ece5" providerId="ADAL" clId="{FE59E72E-AB7A-A24E-B982-0F9EB7CEE67A}" dt="2019-08-10T06:40:23.468" v="1350" actId="164"/>
          <ac:spMkLst>
            <pc:docMk/>
            <pc:sldMk cId="2523750203" sldId="385"/>
            <ac:spMk id="41" creationId="{F026167C-E4BB-154B-9796-26E8E6B6FEE2}"/>
          </ac:spMkLst>
        </pc:spChg>
        <pc:spChg chg="add mod">
          <ac:chgData name="Li, Yuanjie" userId="9f74fbe3-7d6d-4543-8115-04cc9913ece5" providerId="ADAL" clId="{FE59E72E-AB7A-A24E-B982-0F9EB7CEE67A}" dt="2019-08-10T06:40:23.468" v="1350" actId="164"/>
          <ac:spMkLst>
            <pc:docMk/>
            <pc:sldMk cId="2523750203" sldId="385"/>
            <ac:spMk id="42" creationId="{466A1F8D-66F1-EF4D-9529-7C6D8A60EA27}"/>
          </ac:spMkLst>
        </pc:spChg>
        <pc:spChg chg="add mod">
          <ac:chgData name="Li, Yuanjie" userId="9f74fbe3-7d6d-4543-8115-04cc9913ece5" providerId="ADAL" clId="{FE59E72E-AB7A-A24E-B982-0F9EB7CEE67A}" dt="2019-08-10T06:40:23.468" v="1350" actId="164"/>
          <ac:spMkLst>
            <pc:docMk/>
            <pc:sldMk cId="2523750203" sldId="385"/>
            <ac:spMk id="43" creationId="{2D901FB9-F0DC-3146-950B-66A3FE792E01}"/>
          </ac:spMkLst>
        </pc:spChg>
        <pc:grpChg chg="del mod">
          <ac:chgData name="Li, Yuanjie" userId="9f74fbe3-7d6d-4543-8115-04cc9913ece5" providerId="ADAL" clId="{FE59E72E-AB7A-A24E-B982-0F9EB7CEE67A}" dt="2019-08-10T06:38:40.311" v="1308" actId="478"/>
          <ac:grpSpMkLst>
            <pc:docMk/>
            <pc:sldMk cId="2523750203" sldId="385"/>
            <ac:grpSpMk id="5" creationId="{405F97D8-9FC3-1B4F-B441-328F7624B31D}"/>
          </ac:grpSpMkLst>
        </pc:grpChg>
        <pc:grpChg chg="add mod">
          <ac:chgData name="Li, Yuanjie" userId="9f74fbe3-7d6d-4543-8115-04cc9913ece5" providerId="ADAL" clId="{FE59E72E-AB7A-A24E-B982-0F9EB7CEE67A}" dt="2019-08-10T06:40:27.197" v="1352" actId="1036"/>
          <ac:grpSpMkLst>
            <pc:docMk/>
            <pc:sldMk cId="2523750203" sldId="385"/>
            <ac:grpSpMk id="10" creationId="{17637AEA-9CFA-8A47-A4E1-C89C29607CB0}"/>
          </ac:grpSpMkLst>
        </pc:grpChg>
        <pc:picChg chg="add del mod">
          <ac:chgData name="Li, Yuanjie" userId="9f74fbe3-7d6d-4543-8115-04cc9913ece5" providerId="ADAL" clId="{FE59E72E-AB7A-A24E-B982-0F9EB7CEE67A}" dt="2019-08-10T03:44:44.003" v="838" actId="478"/>
          <ac:picMkLst>
            <pc:docMk/>
            <pc:sldMk cId="2523750203" sldId="385"/>
            <ac:picMk id="11" creationId="{83EE1642-0E2B-4E48-8B91-D2F7F9F607F4}"/>
          </ac:picMkLst>
        </pc:picChg>
        <pc:picChg chg="add del mod">
          <ac:chgData name="Li, Yuanjie" userId="9f74fbe3-7d6d-4543-8115-04cc9913ece5" providerId="ADAL" clId="{FE59E72E-AB7A-A24E-B982-0F9EB7CEE67A}" dt="2019-08-10T03:44:42.463" v="837"/>
          <ac:picMkLst>
            <pc:docMk/>
            <pc:sldMk cId="2523750203" sldId="385"/>
            <ac:picMk id="13" creationId="{9593EA9B-847B-954C-B735-8DD7EE127CB4}"/>
          </ac:picMkLst>
        </pc:picChg>
        <pc:picChg chg="add del mod">
          <ac:chgData name="Li, Yuanjie" userId="9f74fbe3-7d6d-4543-8115-04cc9913ece5" providerId="ADAL" clId="{FE59E72E-AB7A-A24E-B982-0F9EB7CEE67A}" dt="2019-08-10T04:17:54.599" v="971" actId="478"/>
          <ac:picMkLst>
            <pc:docMk/>
            <pc:sldMk cId="2523750203" sldId="385"/>
            <ac:picMk id="15" creationId="{A5718024-8E89-EA41-A5F4-F456DC006670}"/>
          </ac:picMkLst>
        </pc:picChg>
        <pc:picChg chg="add del mod">
          <ac:chgData name="Li, Yuanjie" userId="9f74fbe3-7d6d-4543-8115-04cc9913ece5" providerId="ADAL" clId="{FE59E72E-AB7A-A24E-B982-0F9EB7CEE67A}" dt="2019-08-10T03:59:21.962" v="868" actId="478"/>
          <ac:picMkLst>
            <pc:docMk/>
            <pc:sldMk cId="2523750203" sldId="385"/>
            <ac:picMk id="17" creationId="{C131D558-253E-C742-828C-4AAE0CA53EE5}"/>
          </ac:picMkLst>
        </pc:picChg>
        <pc:picChg chg="add del mod">
          <ac:chgData name="Li, Yuanjie" userId="9f74fbe3-7d6d-4543-8115-04cc9913ece5" providerId="ADAL" clId="{FE59E72E-AB7A-A24E-B982-0F9EB7CEE67A}" dt="2019-08-10T03:51:57.220" v="847"/>
          <ac:picMkLst>
            <pc:docMk/>
            <pc:sldMk cId="2523750203" sldId="385"/>
            <ac:picMk id="19" creationId="{92DD1A79-41BC-D942-A532-099382F0BC9F}"/>
          </ac:picMkLst>
        </pc:picChg>
        <pc:picChg chg="add del mod">
          <ac:chgData name="Li, Yuanjie" userId="9f74fbe3-7d6d-4543-8115-04cc9913ece5" providerId="ADAL" clId="{FE59E72E-AB7A-A24E-B982-0F9EB7CEE67A}" dt="2019-08-10T03:56:00.079" v="855" actId="478"/>
          <ac:picMkLst>
            <pc:docMk/>
            <pc:sldMk cId="2523750203" sldId="385"/>
            <ac:picMk id="21" creationId="{A0653DA8-684F-D74C-A5A9-87CDB5A2A4B7}"/>
          </ac:picMkLst>
        </pc:picChg>
        <pc:picChg chg="add del mod">
          <ac:chgData name="Li, Yuanjie" userId="9f74fbe3-7d6d-4543-8115-04cc9913ece5" providerId="ADAL" clId="{FE59E72E-AB7A-A24E-B982-0F9EB7CEE67A}" dt="2019-08-10T03:57:18.193" v="858" actId="478"/>
          <ac:picMkLst>
            <pc:docMk/>
            <pc:sldMk cId="2523750203" sldId="385"/>
            <ac:picMk id="23" creationId="{A5711314-5677-194C-B026-6914C0B8B7B1}"/>
          </ac:picMkLst>
        </pc:picChg>
        <pc:picChg chg="add mod">
          <ac:chgData name="Li, Yuanjie" userId="9f74fbe3-7d6d-4543-8115-04cc9913ece5" providerId="ADAL" clId="{FE59E72E-AB7A-A24E-B982-0F9EB7CEE67A}" dt="2019-08-10T06:40:23.468" v="1350" actId="164"/>
          <ac:picMkLst>
            <pc:docMk/>
            <pc:sldMk cId="2523750203" sldId="385"/>
            <ac:picMk id="25" creationId="{987B96C0-BE04-EC4A-BCA4-27C3EAEEF9AD}"/>
          </ac:picMkLst>
        </pc:picChg>
        <pc:picChg chg="add del mod">
          <ac:chgData name="Li, Yuanjie" userId="9f74fbe3-7d6d-4543-8115-04cc9913ece5" providerId="ADAL" clId="{FE59E72E-AB7A-A24E-B982-0F9EB7CEE67A}" dt="2019-08-10T03:57:46.982" v="865" actId="478"/>
          <ac:picMkLst>
            <pc:docMk/>
            <pc:sldMk cId="2523750203" sldId="385"/>
            <ac:picMk id="27" creationId="{67FD1F26-6887-134F-9528-79913773769E}"/>
          </ac:picMkLst>
        </pc:picChg>
        <pc:picChg chg="add mod">
          <ac:chgData name="Li, Yuanjie" userId="9f74fbe3-7d6d-4543-8115-04cc9913ece5" providerId="ADAL" clId="{FE59E72E-AB7A-A24E-B982-0F9EB7CEE67A}" dt="2019-08-10T06:40:23.468" v="1350" actId="164"/>
          <ac:picMkLst>
            <pc:docMk/>
            <pc:sldMk cId="2523750203" sldId="385"/>
            <ac:picMk id="29" creationId="{90A93CF0-C811-7948-A948-5D34DD2C017B}"/>
          </ac:picMkLst>
        </pc:picChg>
        <pc:picChg chg="add mod">
          <ac:chgData name="Li, Yuanjie" userId="9f74fbe3-7d6d-4543-8115-04cc9913ece5" providerId="ADAL" clId="{FE59E72E-AB7A-A24E-B982-0F9EB7CEE67A}" dt="2019-08-10T06:40:23.468" v="1350" actId="164"/>
          <ac:picMkLst>
            <pc:docMk/>
            <pc:sldMk cId="2523750203" sldId="385"/>
            <ac:picMk id="31" creationId="{070524A6-A69E-C447-BA6E-178712ECD7CC}"/>
          </ac:picMkLst>
        </pc:picChg>
        <pc:picChg chg="add mod">
          <ac:chgData name="Li, Yuanjie" userId="9f74fbe3-7d6d-4543-8115-04cc9913ece5" providerId="ADAL" clId="{FE59E72E-AB7A-A24E-B982-0F9EB7CEE67A}" dt="2019-08-10T06:40:23.468" v="1350" actId="164"/>
          <ac:picMkLst>
            <pc:docMk/>
            <pc:sldMk cId="2523750203" sldId="385"/>
            <ac:picMk id="40" creationId="{9B281C26-F02B-0B44-B29E-89BE1B47075B}"/>
          </ac:picMkLst>
        </pc:picChg>
      </pc:sldChg>
      <pc:sldChg chg="addSp delSp modSp">
        <pc:chgData name="Li, Yuanjie" userId="9f74fbe3-7d6d-4543-8115-04cc9913ece5" providerId="ADAL" clId="{FE59E72E-AB7A-A24E-B982-0F9EB7CEE67A}" dt="2019-08-10T11:05:47.985" v="1375" actId="1076"/>
        <pc:sldMkLst>
          <pc:docMk/>
          <pc:sldMk cId="2642961180" sldId="388"/>
        </pc:sldMkLst>
        <pc:picChg chg="del mod">
          <ac:chgData name="Li, Yuanjie" userId="9f74fbe3-7d6d-4543-8115-04cc9913ece5" providerId="ADAL" clId="{FE59E72E-AB7A-A24E-B982-0F9EB7CEE67A}" dt="2019-08-10T11:04:36.118" v="1365" actId="478"/>
          <ac:picMkLst>
            <pc:docMk/>
            <pc:sldMk cId="2642961180" sldId="388"/>
            <ac:picMk id="6" creationId="{156B3441-8096-0146-978D-578DAA4DE5C7}"/>
          </ac:picMkLst>
        </pc:picChg>
        <pc:picChg chg="add mod">
          <ac:chgData name="Li, Yuanjie" userId="9f74fbe3-7d6d-4543-8115-04cc9913ece5" providerId="ADAL" clId="{FE59E72E-AB7A-A24E-B982-0F9EB7CEE67A}" dt="2019-08-10T11:05:47.985" v="1375" actId="1076"/>
          <ac:picMkLst>
            <pc:docMk/>
            <pc:sldMk cId="2642961180" sldId="388"/>
            <ac:picMk id="6" creationId="{6A98CF95-D671-FC49-AA02-EF59F8761889}"/>
          </ac:picMkLst>
        </pc:picChg>
        <pc:picChg chg="add del">
          <ac:chgData name="Li, Yuanjie" userId="9f74fbe3-7d6d-4543-8115-04cc9913ece5" providerId="ADAL" clId="{FE59E72E-AB7A-A24E-B982-0F9EB7CEE67A}" dt="2019-08-10T11:05:36.043" v="1371" actId="478"/>
          <ac:picMkLst>
            <pc:docMk/>
            <pc:sldMk cId="2642961180" sldId="388"/>
            <ac:picMk id="30" creationId="{77E44C66-9A04-7D4E-949A-4F159D1F4A29}"/>
          </ac:picMkLst>
        </pc:picChg>
        <pc:picChg chg="add del mod">
          <ac:chgData name="Li, Yuanjie" userId="9f74fbe3-7d6d-4543-8115-04cc9913ece5" providerId="ADAL" clId="{FE59E72E-AB7A-A24E-B982-0F9EB7CEE67A}" dt="2019-08-10T11:05:14.130" v="1369" actId="478"/>
          <ac:picMkLst>
            <pc:docMk/>
            <pc:sldMk cId="2642961180" sldId="388"/>
            <ac:picMk id="31" creationId="{C578EFC9-9BE9-D640-A759-69584FFAC24A}"/>
          </ac:picMkLst>
        </pc:picChg>
        <pc:picChg chg="add">
          <ac:chgData name="Li, Yuanjie" userId="9f74fbe3-7d6d-4543-8115-04cc9913ece5" providerId="ADAL" clId="{FE59E72E-AB7A-A24E-B982-0F9EB7CEE67A}" dt="2019-08-10T11:05:22.962" v="1370"/>
          <ac:picMkLst>
            <pc:docMk/>
            <pc:sldMk cId="2642961180" sldId="388"/>
            <ac:picMk id="32" creationId="{B3C25CF4-5C11-0F47-BAFA-575F1492DE06}"/>
          </ac:picMkLst>
        </pc:picChg>
      </pc:sldChg>
      <pc:sldChg chg="modSp">
        <pc:chgData name="Li, Yuanjie" userId="9f74fbe3-7d6d-4543-8115-04cc9913ece5" providerId="ADAL" clId="{FE59E72E-AB7A-A24E-B982-0F9EB7CEE67A}" dt="2019-08-10T11:03:09.292" v="1354" actId="20577"/>
        <pc:sldMkLst>
          <pc:docMk/>
          <pc:sldMk cId="2983757684" sldId="389"/>
        </pc:sldMkLst>
        <pc:spChg chg="mod">
          <ac:chgData name="Li, Yuanjie" userId="9f74fbe3-7d6d-4543-8115-04cc9913ece5" providerId="ADAL" clId="{FE59E72E-AB7A-A24E-B982-0F9EB7CEE67A}" dt="2019-08-10T11:03:09.292" v="1354" actId="20577"/>
          <ac:spMkLst>
            <pc:docMk/>
            <pc:sldMk cId="2983757684" sldId="389"/>
            <ac:spMk id="3" creationId="{4A2BE644-C8E2-2942-95E6-BB3BA75EE7E8}"/>
          </ac:spMkLst>
        </pc:spChg>
      </pc:sldChg>
      <pc:sldChg chg="addSp delSp modSp add">
        <pc:chgData name="Li, Yuanjie" userId="9f74fbe3-7d6d-4543-8115-04cc9913ece5" providerId="ADAL" clId="{FE59E72E-AB7A-A24E-B982-0F9EB7CEE67A}" dt="2019-08-10T11:09:42.600" v="1436" actId="478"/>
        <pc:sldMkLst>
          <pc:docMk/>
          <pc:sldMk cId="3170681582" sldId="390"/>
        </pc:sldMkLst>
        <pc:spChg chg="mod">
          <ac:chgData name="Li, Yuanjie" userId="9f74fbe3-7d6d-4543-8115-04cc9913ece5" providerId="ADAL" clId="{FE59E72E-AB7A-A24E-B982-0F9EB7CEE67A}" dt="2019-08-10T11:09:25.074" v="1424" actId="20577"/>
          <ac:spMkLst>
            <pc:docMk/>
            <pc:sldMk cId="3170681582" sldId="390"/>
            <ac:spMk id="2" creationId="{00000000-0000-0000-0000-000000000000}"/>
          </ac:spMkLst>
        </pc:spChg>
        <pc:spChg chg="mod">
          <ac:chgData name="Li, Yuanjie" userId="9f74fbe3-7d6d-4543-8115-04cc9913ece5" providerId="ADAL" clId="{FE59E72E-AB7A-A24E-B982-0F9EB7CEE67A}" dt="2019-08-10T11:09:30.486" v="1434" actId="20577"/>
          <ac:spMkLst>
            <pc:docMk/>
            <pc:sldMk cId="3170681582" sldId="390"/>
            <ac:spMk id="3" creationId="{4A2BE644-C8E2-2942-95E6-BB3BA75EE7E8}"/>
          </ac:spMkLst>
        </pc:spChg>
        <pc:spChg chg="add del mod">
          <ac:chgData name="Li, Yuanjie" userId="9f74fbe3-7d6d-4543-8115-04cc9913ece5" providerId="ADAL" clId="{FE59E72E-AB7A-A24E-B982-0F9EB7CEE67A}" dt="2019-08-10T11:09:42.600" v="1436" actId="478"/>
          <ac:spMkLst>
            <pc:docMk/>
            <pc:sldMk cId="3170681582" sldId="390"/>
            <ac:spMk id="5" creationId="{B3DD4E95-1E41-AA4A-BCFF-D37AC18D3F49}"/>
          </ac:spMkLst>
        </pc:spChg>
        <pc:spChg chg="del">
          <ac:chgData name="Li, Yuanjie" userId="9f74fbe3-7d6d-4543-8115-04cc9913ece5" providerId="ADAL" clId="{FE59E72E-AB7A-A24E-B982-0F9EB7CEE67A}" dt="2019-08-10T11:09:40.340" v="1435" actId="478"/>
          <ac:spMkLst>
            <pc:docMk/>
            <pc:sldMk cId="3170681582" sldId="390"/>
            <ac:spMk id="8" creationId="{4A3D4DA4-E927-334C-A143-884D93D673CB}"/>
          </ac:spMkLst>
        </pc:spChg>
      </pc:sldChg>
    </pc:docChg>
  </pc:docChgLst>
  <pc:docChgLst>
    <pc:chgData name="Li, Yuanjie" userId="9f74fbe3-7d6d-4543-8115-04cc9913ece5" providerId="ADAL" clId="{66ACDE39-FA54-8D49-8BED-B2295599580F}"/>
    <pc:docChg chg="undo custSel addSld delSld modSld sldOrd modSection">
      <pc:chgData name="Li, Yuanjie" userId="9f74fbe3-7d6d-4543-8115-04cc9913ece5" providerId="ADAL" clId="{66ACDE39-FA54-8D49-8BED-B2295599580F}" dt="2019-08-17T05:15:28.671" v="1152" actId="20577"/>
      <pc:docMkLst>
        <pc:docMk/>
      </pc:docMkLst>
      <pc:sldChg chg="add">
        <pc:chgData name="Li, Yuanjie" userId="9f74fbe3-7d6d-4543-8115-04cc9913ece5" providerId="ADAL" clId="{66ACDE39-FA54-8D49-8BED-B2295599580F}" dt="2019-08-17T03:09:40.669" v="783"/>
        <pc:sldMkLst>
          <pc:docMk/>
          <pc:sldMk cId="726955762" sldId="324"/>
        </pc:sldMkLst>
      </pc:sldChg>
      <pc:sldChg chg="modNotesTx">
        <pc:chgData name="Li, Yuanjie" userId="9f74fbe3-7d6d-4543-8115-04cc9913ece5" providerId="ADAL" clId="{66ACDE39-FA54-8D49-8BED-B2295599580F}" dt="2019-08-17T05:13:11.776" v="1071" actId="20577"/>
        <pc:sldMkLst>
          <pc:docMk/>
          <pc:sldMk cId="362357909" sldId="325"/>
        </pc:sldMkLst>
      </pc:sldChg>
      <pc:sldChg chg="add">
        <pc:chgData name="Li, Yuanjie" userId="9f74fbe3-7d6d-4543-8115-04cc9913ece5" providerId="ADAL" clId="{66ACDE39-FA54-8D49-8BED-B2295599580F}" dt="2019-08-17T03:09:40.669" v="783"/>
        <pc:sldMkLst>
          <pc:docMk/>
          <pc:sldMk cId="1510772753" sldId="327"/>
        </pc:sldMkLst>
      </pc:sldChg>
      <pc:sldChg chg="add">
        <pc:chgData name="Li, Yuanjie" userId="9f74fbe3-7d6d-4543-8115-04cc9913ece5" providerId="ADAL" clId="{66ACDE39-FA54-8D49-8BED-B2295599580F}" dt="2019-08-17T03:14:25.650" v="788"/>
        <pc:sldMkLst>
          <pc:docMk/>
          <pc:sldMk cId="3512686839" sldId="332"/>
        </pc:sldMkLst>
      </pc:sldChg>
      <pc:sldChg chg="add">
        <pc:chgData name="Li, Yuanjie" userId="9f74fbe3-7d6d-4543-8115-04cc9913ece5" providerId="ADAL" clId="{66ACDE39-FA54-8D49-8BED-B2295599580F}" dt="2019-08-17T03:14:40.713" v="790"/>
        <pc:sldMkLst>
          <pc:docMk/>
          <pc:sldMk cId="3228784126" sldId="333"/>
        </pc:sldMkLst>
      </pc:sldChg>
      <pc:sldChg chg="add">
        <pc:chgData name="Li, Yuanjie" userId="9f74fbe3-7d6d-4543-8115-04cc9913ece5" providerId="ADAL" clId="{66ACDE39-FA54-8D49-8BED-B2295599580F}" dt="2019-08-17T03:14:51.228" v="792"/>
        <pc:sldMkLst>
          <pc:docMk/>
          <pc:sldMk cId="1169485657" sldId="334"/>
        </pc:sldMkLst>
      </pc:sldChg>
      <pc:sldChg chg="modSp addAnim delAnim modNotesTx">
        <pc:chgData name="Li, Yuanjie" userId="9f74fbe3-7d6d-4543-8115-04cc9913ece5" providerId="ADAL" clId="{66ACDE39-FA54-8D49-8BED-B2295599580F}" dt="2019-08-17T05:15:28.671" v="1152" actId="20577"/>
        <pc:sldMkLst>
          <pc:docMk/>
          <pc:sldMk cId="3924890237" sldId="350"/>
        </pc:sldMkLst>
        <pc:spChg chg="mod">
          <ac:chgData name="Li, Yuanjie" userId="9f74fbe3-7d6d-4543-8115-04cc9913ece5" providerId="ADAL" clId="{66ACDE39-FA54-8D49-8BED-B2295599580F}" dt="2019-08-17T02:38:13.289" v="153" actId="14100"/>
          <ac:spMkLst>
            <pc:docMk/>
            <pc:sldMk cId="3924890237" sldId="350"/>
            <ac:spMk id="18" creationId="{9E17CD63-EEA9-8B42-8A11-59D2B2D63A32}"/>
          </ac:spMkLst>
        </pc:spChg>
        <pc:spChg chg="mod">
          <ac:chgData name="Li, Yuanjie" userId="9f74fbe3-7d6d-4543-8115-04cc9913ece5" providerId="ADAL" clId="{66ACDE39-FA54-8D49-8BED-B2295599580F}" dt="2019-08-17T02:39:00.019" v="171" actId="20577"/>
          <ac:spMkLst>
            <pc:docMk/>
            <pc:sldMk cId="3924890237" sldId="350"/>
            <ac:spMk id="20" creationId="{69D55AE1-A4B4-F245-B3BC-7F133EFB70E8}"/>
          </ac:spMkLst>
        </pc:spChg>
      </pc:sldChg>
      <pc:sldChg chg="modSp modNotesTx">
        <pc:chgData name="Li, Yuanjie" userId="9f74fbe3-7d6d-4543-8115-04cc9913ece5" providerId="ADAL" clId="{66ACDE39-FA54-8D49-8BED-B2295599580F}" dt="2019-08-17T02:49:23.588" v="282" actId="1076"/>
        <pc:sldMkLst>
          <pc:docMk/>
          <pc:sldMk cId="237532736" sldId="359"/>
        </pc:sldMkLst>
        <pc:grpChg chg="mod">
          <ac:chgData name="Li, Yuanjie" userId="9f74fbe3-7d6d-4543-8115-04cc9913ece5" providerId="ADAL" clId="{66ACDE39-FA54-8D49-8BED-B2295599580F}" dt="2019-08-17T02:49:20.162" v="281" actId="1076"/>
          <ac:grpSpMkLst>
            <pc:docMk/>
            <pc:sldMk cId="237532736" sldId="359"/>
            <ac:grpSpMk id="32" creationId="{8F9F6FF8-8C8E-674A-8786-A84F230CBF64}"/>
          </ac:grpSpMkLst>
        </pc:grpChg>
        <pc:grpChg chg="mod">
          <ac:chgData name="Li, Yuanjie" userId="9f74fbe3-7d6d-4543-8115-04cc9913ece5" providerId="ADAL" clId="{66ACDE39-FA54-8D49-8BED-B2295599580F}" dt="2019-08-17T02:49:23.588" v="282" actId="1076"/>
          <ac:grpSpMkLst>
            <pc:docMk/>
            <pc:sldMk cId="237532736" sldId="359"/>
            <ac:grpSpMk id="38" creationId="{9FFCD3F5-9613-E14E-8F07-4FA0C67E9ADD}"/>
          </ac:grpSpMkLst>
        </pc:grpChg>
      </pc:sldChg>
      <pc:sldChg chg="add">
        <pc:chgData name="Li, Yuanjie" userId="9f74fbe3-7d6d-4543-8115-04cc9913ece5" providerId="ADAL" clId="{66ACDE39-FA54-8D49-8BED-B2295599580F}" dt="2019-08-17T03:09:46.619" v="785"/>
        <pc:sldMkLst>
          <pc:docMk/>
          <pc:sldMk cId="626355517" sldId="361"/>
        </pc:sldMkLst>
      </pc:sldChg>
      <pc:sldChg chg="modNotesTx">
        <pc:chgData name="Li, Yuanjie" userId="9f74fbe3-7d6d-4543-8115-04cc9913ece5" providerId="ADAL" clId="{66ACDE39-FA54-8D49-8BED-B2295599580F}" dt="2019-08-17T03:36:06.335" v="801" actId="12"/>
        <pc:sldMkLst>
          <pc:docMk/>
          <pc:sldMk cId="2345150235" sldId="364"/>
        </pc:sldMkLst>
      </pc:sldChg>
      <pc:sldChg chg="modSp modAnim modNotesTx">
        <pc:chgData name="Li, Yuanjie" userId="9f74fbe3-7d6d-4543-8115-04cc9913ece5" providerId="ADAL" clId="{66ACDE39-FA54-8D49-8BED-B2295599580F}" dt="2019-08-17T03:38:03.507" v="824"/>
        <pc:sldMkLst>
          <pc:docMk/>
          <pc:sldMk cId="3170398022" sldId="368"/>
        </pc:sldMkLst>
        <pc:spChg chg="mod">
          <ac:chgData name="Li, Yuanjie" userId="9f74fbe3-7d6d-4543-8115-04cc9913ece5" providerId="ADAL" clId="{66ACDE39-FA54-8D49-8BED-B2295599580F}" dt="2019-08-17T03:37:49.934" v="822" actId="20577"/>
          <ac:spMkLst>
            <pc:docMk/>
            <pc:sldMk cId="3170398022" sldId="368"/>
            <ac:spMk id="3" creationId="{5351C18E-F21E-1346-9D8E-79FA9FC298D2}"/>
          </ac:spMkLst>
        </pc:spChg>
        <pc:spChg chg="mod">
          <ac:chgData name="Li, Yuanjie" userId="9f74fbe3-7d6d-4543-8115-04cc9913ece5" providerId="ADAL" clId="{66ACDE39-FA54-8D49-8BED-B2295599580F}" dt="2019-08-17T03:37:53.734" v="823" actId="1076"/>
          <ac:spMkLst>
            <pc:docMk/>
            <pc:sldMk cId="3170398022" sldId="368"/>
            <ac:spMk id="41" creationId="{227DEE18-0A0B-5A45-BDF5-C198CB48862F}"/>
          </ac:spMkLst>
        </pc:spChg>
      </pc:sldChg>
      <pc:sldChg chg="modNotesTx">
        <pc:chgData name="Li, Yuanjie" userId="9f74fbe3-7d6d-4543-8115-04cc9913ece5" providerId="ADAL" clId="{66ACDE39-FA54-8D49-8BED-B2295599580F}" dt="2019-08-17T02:56:04.099" v="533" actId="20577"/>
        <pc:sldMkLst>
          <pc:docMk/>
          <pc:sldMk cId="2945153066" sldId="371"/>
        </pc:sldMkLst>
      </pc:sldChg>
      <pc:sldChg chg="modNotesTx">
        <pc:chgData name="Li, Yuanjie" userId="9f74fbe3-7d6d-4543-8115-04cc9913ece5" providerId="ADAL" clId="{66ACDE39-FA54-8D49-8BED-B2295599580F}" dt="2019-08-17T03:39:11.015" v="826" actId="20577"/>
        <pc:sldMkLst>
          <pc:docMk/>
          <pc:sldMk cId="3379795553" sldId="373"/>
        </pc:sldMkLst>
      </pc:sldChg>
      <pc:sldChg chg="delSp modSp">
        <pc:chgData name="Li, Yuanjie" userId="9f74fbe3-7d6d-4543-8115-04cc9913ece5" providerId="ADAL" clId="{66ACDE39-FA54-8D49-8BED-B2295599580F}" dt="2019-08-17T03:01:25.355" v="668" actId="1076"/>
        <pc:sldMkLst>
          <pc:docMk/>
          <pc:sldMk cId="1947440600" sldId="378"/>
        </pc:sldMkLst>
        <pc:picChg chg="mod">
          <ac:chgData name="Li, Yuanjie" userId="9f74fbe3-7d6d-4543-8115-04cc9913ece5" providerId="ADAL" clId="{66ACDE39-FA54-8D49-8BED-B2295599580F}" dt="2019-08-17T03:01:25.355" v="668" actId="1076"/>
          <ac:picMkLst>
            <pc:docMk/>
            <pc:sldMk cId="1947440600" sldId="378"/>
            <ac:picMk id="8" creationId="{E29CF80D-EA93-BC4C-BF79-86C500471331}"/>
          </ac:picMkLst>
        </pc:picChg>
        <pc:picChg chg="del">
          <ac:chgData name="Li, Yuanjie" userId="9f74fbe3-7d6d-4543-8115-04cc9913ece5" providerId="ADAL" clId="{66ACDE39-FA54-8D49-8BED-B2295599580F}" dt="2019-08-17T03:01:20.347" v="666" actId="478"/>
          <ac:picMkLst>
            <pc:docMk/>
            <pc:sldMk cId="1947440600" sldId="378"/>
            <ac:picMk id="10" creationId="{21AAF0F9-9556-F94D-BE2A-E06136969D7B}"/>
          </ac:picMkLst>
        </pc:picChg>
      </pc:sldChg>
      <pc:sldChg chg="ord">
        <pc:chgData name="Li, Yuanjie" userId="9f74fbe3-7d6d-4543-8115-04cc9913ece5" providerId="ADAL" clId="{66ACDE39-FA54-8D49-8BED-B2295599580F}" dt="2019-08-17T03:09:50.638" v="786"/>
        <pc:sldMkLst>
          <pc:docMk/>
          <pc:sldMk cId="1378013301" sldId="379"/>
        </pc:sldMkLst>
      </pc:sldChg>
      <pc:sldChg chg="add">
        <pc:chgData name="Li, Yuanjie" userId="9f74fbe3-7d6d-4543-8115-04cc9913ece5" providerId="ADAL" clId="{66ACDE39-FA54-8D49-8BED-B2295599580F}" dt="2019-08-17T03:09:40.669" v="783"/>
        <pc:sldMkLst>
          <pc:docMk/>
          <pc:sldMk cId="293102506" sldId="380"/>
        </pc:sldMkLst>
      </pc:sldChg>
      <pc:sldChg chg="modNotesTx">
        <pc:chgData name="Li, Yuanjie" userId="9f74fbe3-7d6d-4543-8115-04cc9913ece5" providerId="ADAL" clId="{66ACDE39-FA54-8D49-8BED-B2295599580F}" dt="2019-08-17T03:23:34.524" v="799" actId="20577"/>
        <pc:sldMkLst>
          <pc:docMk/>
          <pc:sldMk cId="2642961180" sldId="388"/>
        </pc:sldMkLst>
      </pc:sldChg>
      <pc:sldChg chg="add">
        <pc:chgData name="Li, Yuanjie" userId="9f74fbe3-7d6d-4543-8115-04cc9913ece5" providerId="ADAL" clId="{66ACDE39-FA54-8D49-8BED-B2295599580F}" dt="2019-08-17T03:09:40.669" v="783"/>
        <pc:sldMkLst>
          <pc:docMk/>
          <pc:sldMk cId="1991474839" sldId="391"/>
        </pc:sldMkLst>
      </pc:sldChg>
      <pc:sldChg chg="modNotesTx">
        <pc:chgData name="Li, Yuanjie" userId="9f74fbe3-7d6d-4543-8115-04cc9913ece5" providerId="ADAL" clId="{66ACDE39-FA54-8D49-8BED-B2295599580F}" dt="2019-08-17T05:12:22.876" v="1067" actId="20577"/>
        <pc:sldMkLst>
          <pc:docMk/>
          <pc:sldMk cId="2185338114" sldId="392"/>
        </pc:sldMkLst>
      </pc:sldChg>
      <pc:sldChg chg="modNotesTx">
        <pc:chgData name="Li, Yuanjie" userId="9f74fbe3-7d6d-4543-8115-04cc9913ece5" providerId="ADAL" clId="{66ACDE39-FA54-8D49-8BED-B2295599580F}" dt="2019-08-17T03:25:32.015" v="800" actId="20577"/>
        <pc:sldMkLst>
          <pc:docMk/>
          <pc:sldMk cId="14440768" sldId="393"/>
        </pc:sldMkLst>
      </pc:sldChg>
      <pc:sldChg chg="modSp addAnim delAnim modNotes">
        <pc:chgData name="Li, Yuanjie" userId="9f74fbe3-7d6d-4543-8115-04cc9913ece5" providerId="ADAL" clId="{66ACDE39-FA54-8D49-8BED-B2295599580F}" dt="2019-08-17T03:01:13.412" v="662" actId="27636"/>
        <pc:sldMkLst>
          <pc:docMk/>
          <pc:sldMk cId="4189167555" sldId="394"/>
        </pc:sldMkLst>
        <pc:spChg chg="mod">
          <ac:chgData name="Li, Yuanjie" userId="9f74fbe3-7d6d-4543-8115-04cc9913ece5" providerId="ADAL" clId="{66ACDE39-FA54-8D49-8BED-B2295599580F}" dt="2019-08-17T02:34:46.848" v="75" actId="1076"/>
          <ac:spMkLst>
            <pc:docMk/>
            <pc:sldMk cId="4189167555" sldId="394"/>
            <ac:spMk id="22" creationId="{A36A40A9-8765-634D-A1FC-91B901752995}"/>
          </ac:spMkLst>
        </pc:spChg>
        <pc:spChg chg="mod">
          <ac:chgData name="Li, Yuanjie" userId="9f74fbe3-7d6d-4543-8115-04cc9913ece5" providerId="ADAL" clId="{66ACDE39-FA54-8D49-8BED-B2295599580F}" dt="2019-08-17T02:34:46.848" v="75" actId="1076"/>
          <ac:spMkLst>
            <pc:docMk/>
            <pc:sldMk cId="4189167555" sldId="394"/>
            <ac:spMk id="23" creationId="{C8A004B9-9A2B-0345-845C-5CE31E0E68BB}"/>
          </ac:spMkLst>
        </pc:spChg>
        <pc:spChg chg="mod">
          <ac:chgData name="Li, Yuanjie" userId="9f74fbe3-7d6d-4543-8115-04cc9913ece5" providerId="ADAL" clId="{66ACDE39-FA54-8D49-8BED-B2295599580F}" dt="2019-08-17T02:34:46.848" v="75" actId="1076"/>
          <ac:spMkLst>
            <pc:docMk/>
            <pc:sldMk cId="4189167555" sldId="394"/>
            <ac:spMk id="24" creationId="{B91D4EF1-5212-FB49-A076-A458510844FE}"/>
          </ac:spMkLst>
        </pc:spChg>
        <pc:spChg chg="mod">
          <ac:chgData name="Li, Yuanjie" userId="9f74fbe3-7d6d-4543-8115-04cc9913ece5" providerId="ADAL" clId="{66ACDE39-FA54-8D49-8BED-B2295599580F}" dt="2019-08-17T02:34:46.848" v="75" actId="1076"/>
          <ac:spMkLst>
            <pc:docMk/>
            <pc:sldMk cId="4189167555" sldId="394"/>
            <ac:spMk id="25" creationId="{3AC87377-8206-9D41-AFA0-BBE38082B99A}"/>
          </ac:spMkLst>
        </pc:spChg>
        <pc:spChg chg="mod">
          <ac:chgData name="Li, Yuanjie" userId="9f74fbe3-7d6d-4543-8115-04cc9913ece5" providerId="ADAL" clId="{66ACDE39-FA54-8D49-8BED-B2295599580F}" dt="2019-08-17T02:35:10.300" v="90" actId="20577"/>
          <ac:spMkLst>
            <pc:docMk/>
            <pc:sldMk cId="4189167555" sldId="394"/>
            <ac:spMk id="26" creationId="{9D22FCFB-5D3D-724D-9137-7B29EA68F992}"/>
          </ac:spMkLst>
        </pc:spChg>
      </pc:sldChg>
      <pc:sldChg chg="modNotesTx">
        <pc:chgData name="Li, Yuanjie" userId="9f74fbe3-7d6d-4543-8115-04cc9913ece5" providerId="ADAL" clId="{66ACDE39-FA54-8D49-8BED-B2295599580F}" dt="2019-08-17T05:13:40.115" v="1072" actId="113"/>
        <pc:sldMkLst>
          <pc:docMk/>
          <pc:sldMk cId="1861932390" sldId="396"/>
        </pc:sldMkLst>
      </pc:sldChg>
      <pc:sldChg chg="addSp delSp modSp add">
        <pc:chgData name="Li, Yuanjie" userId="9f74fbe3-7d6d-4543-8115-04cc9913ece5" providerId="ADAL" clId="{66ACDE39-FA54-8D49-8BED-B2295599580F}" dt="2019-08-17T03:01:31.838" v="670" actId="1076"/>
        <pc:sldMkLst>
          <pc:docMk/>
          <pc:sldMk cId="2035665213" sldId="398"/>
        </pc:sldMkLst>
        <pc:picChg chg="del">
          <ac:chgData name="Li, Yuanjie" userId="9f74fbe3-7d6d-4543-8115-04cc9913ece5" providerId="ADAL" clId="{66ACDE39-FA54-8D49-8BED-B2295599580F}" dt="2019-08-17T03:01:18.089" v="665" actId="478"/>
          <ac:picMkLst>
            <pc:docMk/>
            <pc:sldMk cId="2035665213" sldId="398"/>
            <ac:picMk id="8" creationId="{E29CF80D-EA93-BC4C-BF79-86C500471331}"/>
          </ac:picMkLst>
        </pc:picChg>
        <pc:picChg chg="add del mod">
          <ac:chgData name="Li, Yuanjie" userId="9f74fbe3-7d6d-4543-8115-04cc9913ece5" providerId="ADAL" clId="{66ACDE39-FA54-8D49-8BED-B2295599580F}" dt="2019-08-17T03:01:31.838" v="670" actId="1076"/>
          <ac:picMkLst>
            <pc:docMk/>
            <pc:sldMk cId="2035665213" sldId="398"/>
            <ac:picMk id="10" creationId="{21AAF0F9-9556-F94D-BE2A-E06136969D7B}"/>
          </ac:picMkLst>
        </pc:picChg>
      </pc:sldChg>
      <pc:sldChg chg="addSp delSp modSp add">
        <pc:chgData name="Li, Yuanjie" userId="9f74fbe3-7d6d-4543-8115-04cc9913ece5" providerId="ADAL" clId="{66ACDE39-FA54-8D49-8BED-B2295599580F}" dt="2019-08-17T03:07:32.422" v="720" actId="1076"/>
        <pc:sldMkLst>
          <pc:docMk/>
          <pc:sldMk cId="3938143384" sldId="399"/>
        </pc:sldMkLst>
        <pc:spChg chg="mod">
          <ac:chgData name="Li, Yuanjie" userId="9f74fbe3-7d6d-4543-8115-04cc9913ece5" providerId="ADAL" clId="{66ACDE39-FA54-8D49-8BED-B2295599580F}" dt="2019-08-17T03:06:55.284" v="716" actId="20577"/>
          <ac:spMkLst>
            <pc:docMk/>
            <pc:sldMk cId="3938143384" sldId="399"/>
            <ac:spMk id="2" creationId="{E5071F09-4140-D548-B055-6E4E080E714E}"/>
          </ac:spMkLst>
        </pc:spChg>
        <pc:spChg chg="del">
          <ac:chgData name="Li, Yuanjie" userId="9f74fbe3-7d6d-4543-8115-04cc9913ece5" providerId="ADAL" clId="{66ACDE39-FA54-8D49-8BED-B2295599580F}" dt="2019-08-17T03:06:58.362" v="717" actId="478"/>
          <ac:spMkLst>
            <pc:docMk/>
            <pc:sldMk cId="3938143384" sldId="399"/>
            <ac:spMk id="3" creationId="{EA255E71-CA61-684A-B59D-C69CF1830DDB}"/>
          </ac:spMkLst>
        </pc:spChg>
        <pc:picChg chg="add mod">
          <ac:chgData name="Li, Yuanjie" userId="9f74fbe3-7d6d-4543-8115-04cc9913ece5" providerId="ADAL" clId="{66ACDE39-FA54-8D49-8BED-B2295599580F}" dt="2019-08-17T03:07:32.422" v="720" actId="1076"/>
          <ac:picMkLst>
            <pc:docMk/>
            <pc:sldMk cId="3938143384" sldId="399"/>
            <ac:picMk id="5" creationId="{F500597E-C960-0248-9F8C-736A74F4F10C}"/>
          </ac:picMkLst>
        </pc:picChg>
      </pc:sldChg>
      <pc:sldChg chg="addSp delSp modSp add ord">
        <pc:chgData name="Li, Yuanjie" userId="9f74fbe3-7d6d-4543-8115-04cc9913ece5" providerId="ADAL" clId="{66ACDE39-FA54-8D49-8BED-B2295599580F}" dt="2019-08-17T03:08:38.396" v="778" actId="1076"/>
        <pc:sldMkLst>
          <pc:docMk/>
          <pc:sldMk cId="3596721664" sldId="400"/>
        </pc:sldMkLst>
        <pc:spChg chg="mod">
          <ac:chgData name="Li, Yuanjie" userId="9f74fbe3-7d6d-4543-8115-04cc9913ece5" providerId="ADAL" clId="{66ACDE39-FA54-8D49-8BED-B2295599580F}" dt="2019-08-17T03:08:08.221" v="772" actId="20577"/>
          <ac:spMkLst>
            <pc:docMk/>
            <pc:sldMk cId="3596721664" sldId="400"/>
            <ac:spMk id="2" creationId="{0B8C8258-44BD-7641-95C5-AC470CBF8316}"/>
          </ac:spMkLst>
        </pc:spChg>
        <pc:spChg chg="del">
          <ac:chgData name="Li, Yuanjie" userId="9f74fbe3-7d6d-4543-8115-04cc9913ece5" providerId="ADAL" clId="{66ACDE39-FA54-8D49-8BED-B2295599580F}" dt="2019-08-17T03:08:10.628" v="773" actId="478"/>
          <ac:spMkLst>
            <pc:docMk/>
            <pc:sldMk cId="3596721664" sldId="400"/>
            <ac:spMk id="3" creationId="{6A2212D8-E56E-A249-9D2C-A9897E3E89D4}"/>
          </ac:spMkLst>
        </pc:spChg>
        <pc:picChg chg="add mod">
          <ac:chgData name="Li, Yuanjie" userId="9f74fbe3-7d6d-4543-8115-04cc9913ece5" providerId="ADAL" clId="{66ACDE39-FA54-8D49-8BED-B2295599580F}" dt="2019-08-17T03:08:38.396" v="778" actId="1076"/>
          <ac:picMkLst>
            <pc:docMk/>
            <pc:sldMk cId="3596721664" sldId="400"/>
            <ac:picMk id="5" creationId="{7D67636B-6C78-1A49-B7AC-978239893F3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CA61830-C416-483F-955E-54203C65B711}" type="datetimeFigureOut">
              <a:rPr lang="en-US"/>
              <a:t>10/10/19</a:t>
            </a:fld>
            <a:endParaRP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F31B20-3646-4475-8BC4-560CAF715D08}" type="slidenum">
              <a:rPr/>
              <a:t>‹#›</a:t>
            </a:fld>
            <a:endParaRPr/>
          </a:p>
        </p:txBody>
      </p:sp>
    </p:spTree>
    <p:extLst>
      <p:ext uri="{BB962C8B-B14F-4D97-AF65-F5344CB8AC3E}">
        <p14:creationId xmlns:p14="http://schemas.microsoft.com/office/powerpoint/2010/main" val="3829244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81000" y="381000"/>
            <a:ext cx="4572001" cy="25733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381000" y="3124200"/>
            <a:ext cx="6096000" cy="5334000"/>
          </a:xfrm>
          <a:prstGeom prst="rect">
            <a:avLst/>
          </a:prstGeom>
        </p:spPr>
        <p:txBody>
          <a:bodyPr vert="horz" lIns="0" tIns="0" rIns="0" bIns="0" rtlCol="0">
            <a:normAutofit/>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381000" y="8686800"/>
            <a:ext cx="4876800" cy="227013"/>
          </a:xfrm>
          <a:prstGeom prst="rect">
            <a:avLst/>
          </a:prstGeom>
        </p:spPr>
        <p:txBody>
          <a:bodyPr vert="horz" lIns="0" tIns="0" rIns="0" bIns="0" rtlCol="0" anchor="ctr"/>
          <a:lstStyle>
            <a:lvl1pPr algn="l">
              <a:defRPr sz="1000"/>
            </a:lvl1pPr>
          </a:lstStyle>
          <a:p>
            <a:endParaRPr/>
          </a:p>
        </p:txBody>
      </p:sp>
      <p:sp>
        <p:nvSpPr>
          <p:cNvPr id="7" name="Slide Number Placeholder 6"/>
          <p:cNvSpPr>
            <a:spLocks noGrp="1"/>
          </p:cNvSpPr>
          <p:nvPr>
            <p:ph type="sldNum" sz="quarter" idx="5"/>
          </p:nvPr>
        </p:nvSpPr>
        <p:spPr>
          <a:xfrm>
            <a:off x="5867400" y="8686800"/>
            <a:ext cx="609600" cy="227013"/>
          </a:xfrm>
          <a:prstGeom prst="rect">
            <a:avLst/>
          </a:prstGeom>
        </p:spPr>
        <p:txBody>
          <a:bodyPr vert="horz" lIns="0" tIns="0" rIns="0" bIns="0" rtlCol="0" anchor="ctr"/>
          <a:lstStyle>
            <a:lvl1pPr algn="r">
              <a:defRPr sz="1000"/>
            </a:lvl1pPr>
          </a:lstStyle>
          <a:p>
            <a:fld id="{5BFEAE42-E3FE-4405-B7FC-4425D05B92A0}" type="slidenum">
              <a:rPr/>
              <a:pPr/>
              <a:t>‹#›</a:t>
            </a:fld>
            <a:endParaRPr/>
          </a:p>
        </p:txBody>
      </p:sp>
    </p:spTree>
    <p:extLst>
      <p:ext uri="{BB962C8B-B14F-4D97-AF65-F5344CB8AC3E}">
        <p14:creationId xmlns:p14="http://schemas.microsoft.com/office/powerpoint/2010/main" val="48636397"/>
      </p:ext>
    </p:extLst>
  </p:cSld>
  <p:clrMap bg1="lt1" tx1="dk1" bg2="lt2" tx2="dk2" accent1="accent1" accent2="accent2" accent3="accent3" accent4="accent4" accent5="accent5" accent6="accent6" hlink="hlink" folHlink="folHlink"/>
  <p:notesStyle>
    <a:lvl1pPr marL="45720" indent="-36576" algn="l" defTabSz="914400" rtl="0" eaLnBrk="1" latinLnBrk="0" hangingPunct="1">
      <a:spcBef>
        <a:spcPts val="600"/>
      </a:spcBef>
      <a:buSzPct val="25000"/>
      <a:buFont typeface="Arial" panose="020B0604020202020204" pitchFamily="34" charset="0"/>
      <a:buChar char=" "/>
      <a:defRPr sz="1100" kern="1200">
        <a:solidFill>
          <a:schemeClr val="tx1"/>
        </a:solidFill>
        <a:latin typeface="+mn-lt"/>
        <a:ea typeface="+mn-ea"/>
        <a:cs typeface="+mn-cs"/>
      </a:defRPr>
    </a:lvl1pPr>
    <a:lvl2pPr marL="228600" indent="-137160" algn="l" defTabSz="9144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2pPr>
    <a:lvl3pPr marL="365760" indent="-109728" algn="l" defTabSz="9144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3pPr>
    <a:lvl4pPr marL="548640" indent="-109728" algn="l" defTabSz="914400" rtl="0" eaLnBrk="1" latinLnBrk="0" hangingPunct="1">
      <a:spcBef>
        <a:spcPts val="600"/>
      </a:spcBef>
      <a:buFont typeface="Arial" panose="020B0604020202020204" pitchFamily="34" charset="0"/>
      <a:buChar char="–"/>
      <a:defRPr sz="900" kern="1200">
        <a:solidFill>
          <a:schemeClr val="tx1"/>
        </a:solidFill>
        <a:latin typeface="+mn-lt"/>
        <a:ea typeface="+mn-ea"/>
        <a:cs typeface="+mn-cs"/>
      </a:defRPr>
    </a:lvl4pPr>
    <a:lvl5pPr marL="731520" indent="-109728" algn="l" defTabSz="914400" rtl="0" eaLnBrk="1" latinLnBrk="0" hangingPunct="1">
      <a:spcBef>
        <a:spcPts val="600"/>
      </a:spcBef>
      <a:buFont typeface="Arial" panose="020B0604020202020204" pitchFamily="34" charset="0"/>
      <a:buChar char="–"/>
      <a:defRPr sz="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indent="0">
              <a:buNone/>
            </a:pPr>
            <a:r>
              <a:rPr lang="en-US" dirty="0"/>
              <a:t>In this talk, I will show you a </a:t>
            </a:r>
            <a:r>
              <a:rPr lang="en-US" b="1" dirty="0"/>
              <a:t>new way </a:t>
            </a:r>
            <a:r>
              <a:rPr lang="en-US" dirty="0"/>
              <a:t>to </a:t>
            </a:r>
            <a:r>
              <a:rPr lang="en-US" b="1" dirty="0"/>
              <a:t>protect our data bills </a:t>
            </a:r>
            <a:r>
              <a:rPr lang="en-US" dirty="0"/>
              <a:t>in the mobile edge networking. </a:t>
            </a:r>
          </a:p>
          <a:p>
            <a:pPr marL="9144" indent="0">
              <a:buNone/>
            </a:pPr>
            <a:r>
              <a:rPr lang="en-US" dirty="0"/>
              <a:t>This is a joint work with </a:t>
            </a:r>
            <a:r>
              <a:rPr lang="en-US" dirty="0" err="1"/>
              <a:t>Kyu</a:t>
            </a:r>
            <a:r>
              <a:rPr lang="en-US" dirty="0"/>
              <a:t>-Han, Christina, and </a:t>
            </a:r>
            <a:r>
              <a:rPr lang="en-US" dirty="0" err="1"/>
              <a:t>Junqing</a:t>
            </a:r>
            <a:r>
              <a:rPr lang="en-US" dirty="0"/>
              <a:t>.</a:t>
            </a:r>
          </a:p>
        </p:txBody>
      </p:sp>
      <p:sp>
        <p:nvSpPr>
          <p:cNvPr id="4" name="Slide Number Placeholder 3"/>
          <p:cNvSpPr>
            <a:spLocks noGrp="1"/>
          </p:cNvSpPr>
          <p:nvPr>
            <p:ph type="sldNum" sz="quarter" idx="10"/>
          </p:nvPr>
        </p:nvSpPr>
        <p:spPr/>
        <p:txBody>
          <a:bodyPr/>
          <a:lstStyle/>
          <a:p>
            <a:fld id="{5BFEAE42-E3FE-4405-B7FC-4425D05B92A0}" type="slidenum">
              <a:rPr lang="en-US" smtClean="0"/>
              <a:pPr/>
              <a:t>1</a:t>
            </a:fld>
            <a:endParaRPr lang="en-US"/>
          </a:p>
        </p:txBody>
      </p:sp>
    </p:spTree>
    <p:extLst>
      <p:ext uri="{BB962C8B-B14F-4D97-AF65-F5344CB8AC3E}">
        <p14:creationId xmlns:p14="http://schemas.microsoft.com/office/powerpoint/2010/main" val="1145234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altLang="zh-CN" dirty="0"/>
              <a:t>Last,</a:t>
            </a:r>
            <a:r>
              <a:rPr lang="zh-CN" altLang="en-US" dirty="0"/>
              <a:t> </a:t>
            </a:r>
            <a:r>
              <a:rPr lang="en-US" altLang="zh-CN" dirty="0"/>
              <a:t>both</a:t>
            </a:r>
            <a:r>
              <a:rPr lang="zh-CN" altLang="en-US" dirty="0"/>
              <a:t> </a:t>
            </a:r>
            <a:r>
              <a:rPr lang="en-US" altLang="zh-CN" dirty="0"/>
              <a:t>data</a:t>
            </a:r>
            <a:r>
              <a:rPr lang="zh-CN" altLang="en-US" dirty="0"/>
              <a:t> </a:t>
            </a:r>
            <a:r>
              <a:rPr lang="en-US" altLang="zh-CN" dirty="0"/>
              <a:t>loss</a:t>
            </a:r>
            <a:r>
              <a:rPr lang="zh-CN" altLang="en-US" dirty="0"/>
              <a:t> </a:t>
            </a:r>
            <a:r>
              <a:rPr lang="en-US" altLang="zh-CN" dirty="0"/>
              <a:t>and</a:t>
            </a:r>
            <a:r>
              <a:rPr lang="zh-CN" altLang="en-US" dirty="0"/>
              <a:t> </a:t>
            </a:r>
            <a:r>
              <a:rPr lang="en-US" altLang="zh-CN" dirty="0"/>
              <a:t>selfish</a:t>
            </a:r>
            <a:r>
              <a:rPr lang="zh-CN" altLang="en-US" dirty="0"/>
              <a:t> </a:t>
            </a:r>
            <a:r>
              <a:rPr lang="en-US" altLang="zh-CN" dirty="0"/>
              <a:t>charging</a:t>
            </a:r>
            <a:r>
              <a:rPr lang="zh-CN" altLang="en-US" dirty="0"/>
              <a:t> </a:t>
            </a:r>
            <a:r>
              <a:rPr lang="en-US" altLang="zh-CN" dirty="0"/>
              <a:t>can</a:t>
            </a:r>
            <a:r>
              <a:rPr lang="zh-CN" altLang="en-US" dirty="0"/>
              <a:t> </a:t>
            </a:r>
            <a:r>
              <a:rPr lang="en-US" altLang="zh-CN" dirty="0"/>
              <a:t>happen</a:t>
            </a:r>
            <a:r>
              <a:rPr lang="zh-CN" altLang="en-US" dirty="0"/>
              <a:t> </a:t>
            </a:r>
            <a:r>
              <a:rPr lang="en-US" altLang="zh-CN" b="1" dirty="0"/>
              <a:t>simultaneously</a:t>
            </a:r>
            <a:r>
              <a:rPr lang="en-US" altLang="zh-CN" dirty="0"/>
              <a:t>.</a:t>
            </a:r>
            <a:r>
              <a:rPr lang="zh-CN" altLang="en-US" dirty="0"/>
              <a:t> </a:t>
            </a:r>
            <a:endParaRPr lang="en-US" altLang="zh-CN"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altLang="zh-CN" dirty="0"/>
              <a:t>In</a:t>
            </a:r>
            <a:r>
              <a:rPr lang="zh-CN" altLang="en-US" dirty="0"/>
              <a:t> </a:t>
            </a:r>
            <a:r>
              <a:rPr lang="en-US" altLang="zh-CN" dirty="0"/>
              <a:t>such</a:t>
            </a:r>
            <a:r>
              <a:rPr lang="zh-CN" altLang="en-US" dirty="0"/>
              <a:t> </a:t>
            </a:r>
            <a:r>
              <a:rPr lang="en-US" altLang="zh-CN" dirty="0"/>
              <a:t>case,</a:t>
            </a:r>
            <a:r>
              <a:rPr lang="zh-CN" altLang="en-US" dirty="0"/>
              <a:t> </a:t>
            </a:r>
            <a:r>
              <a:rPr lang="en-US" altLang="zh-CN" dirty="0"/>
              <a:t>they</a:t>
            </a:r>
            <a:r>
              <a:rPr lang="zh-CN" altLang="en-US" dirty="0"/>
              <a:t> </a:t>
            </a:r>
            <a:r>
              <a:rPr lang="en-US" altLang="zh-CN" dirty="0"/>
              <a:t>are</a:t>
            </a:r>
            <a:r>
              <a:rPr lang="zh-CN" altLang="en-US" dirty="0"/>
              <a:t> </a:t>
            </a:r>
            <a:r>
              <a:rPr lang="en-US" altLang="zh-CN" b="1" dirty="0"/>
              <a:t>not</a:t>
            </a:r>
            <a:r>
              <a:rPr lang="zh-CN" altLang="en-US" b="1" dirty="0"/>
              <a:t> </a:t>
            </a:r>
            <a:r>
              <a:rPr lang="en-US" altLang="zh-CN" b="1" dirty="0"/>
              <a:t>distinguishable</a:t>
            </a:r>
            <a:r>
              <a:rPr lang="en-US" altLang="zh-CN" dirty="0"/>
              <a:t>.</a:t>
            </a:r>
            <a:r>
              <a:rPr lang="zh-CN" altLang="en-US" dirty="0"/>
              <a:t> </a:t>
            </a:r>
            <a:endParaRPr lang="en-US" altLang="zh-CN"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altLang="zh-CN"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altLang="zh-CN" dirty="0"/>
              <a:t>Maybe </a:t>
            </a:r>
            <a:r>
              <a:rPr lang="en-US" dirty="0"/>
              <a:t>most gaps are due to loss</a:t>
            </a:r>
            <a:r>
              <a:rPr lang="en-US" altLang="zh-CN" dirty="0"/>
              <a:t>.</a:t>
            </a:r>
            <a:r>
              <a:rPr lang="zh-CN" altLang="en-US" dirty="0"/>
              <a:t> </a:t>
            </a:r>
            <a:r>
              <a:rPr lang="en-US" altLang="zh-CN" dirty="0"/>
              <a:t>But</a:t>
            </a:r>
            <a:r>
              <a:rPr lang="zh-CN" altLang="en-US" dirty="0"/>
              <a:t> </a:t>
            </a:r>
            <a:r>
              <a:rPr lang="en-US" altLang="zh-CN" dirty="0"/>
              <a:t>either</a:t>
            </a:r>
            <a:r>
              <a:rPr lang="zh-CN" altLang="en-US" dirty="0"/>
              <a:t> </a:t>
            </a:r>
            <a:r>
              <a:rPr lang="en-US" altLang="zh-CN" dirty="0"/>
              <a:t>participant</a:t>
            </a:r>
            <a:r>
              <a:rPr lang="zh-CN" altLang="en-US" dirty="0"/>
              <a:t> </a:t>
            </a:r>
            <a:r>
              <a:rPr lang="en-US" altLang="zh-CN" dirty="0"/>
              <a:t>may</a:t>
            </a:r>
            <a:r>
              <a:rPr lang="zh-CN" altLang="en-US" dirty="0"/>
              <a:t> </a:t>
            </a:r>
            <a:r>
              <a:rPr lang="en-US" altLang="zh-CN" dirty="0"/>
              <a:t>mistakenly</a:t>
            </a:r>
            <a:r>
              <a:rPr lang="zh-CN" altLang="en-US" dirty="0"/>
              <a:t> </a:t>
            </a:r>
            <a:r>
              <a:rPr lang="en-US" altLang="zh-CN" dirty="0"/>
              <a:t>think</a:t>
            </a:r>
            <a:r>
              <a:rPr lang="zh-CN" altLang="en-US" dirty="0"/>
              <a:t> </a:t>
            </a:r>
            <a:r>
              <a:rPr lang="en-US" altLang="zh-CN" dirty="0"/>
              <a:t>the</a:t>
            </a:r>
            <a:r>
              <a:rPr lang="zh-CN" altLang="en-US" dirty="0"/>
              <a:t> </a:t>
            </a:r>
            <a:r>
              <a:rPr lang="en-US" altLang="zh-CN" dirty="0"/>
              <a:t>other</a:t>
            </a:r>
            <a:r>
              <a:rPr lang="zh-CN" altLang="en-US" dirty="0"/>
              <a:t> </a:t>
            </a:r>
            <a:r>
              <a:rPr lang="en-US" altLang="zh-CN" dirty="0"/>
              <a:t>is</a:t>
            </a:r>
            <a:r>
              <a:rPr lang="zh-CN" altLang="en-US" dirty="0"/>
              <a:t> </a:t>
            </a:r>
            <a:r>
              <a:rPr lang="en-US" altLang="zh-CN" dirty="0"/>
              <a:t>selfish.</a:t>
            </a:r>
            <a:r>
              <a:rPr lang="zh-CN" altLang="en-US" dirty="0"/>
              <a:t> </a:t>
            </a:r>
            <a:endParaRPr lang="en-US" altLang="zh-CN"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altLang="zh-CN"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altLang="zh-CN" dirty="0"/>
              <a:t>Such</a:t>
            </a:r>
            <a:r>
              <a:rPr lang="zh-CN" altLang="en-US" dirty="0"/>
              <a:t> </a:t>
            </a:r>
            <a:r>
              <a:rPr lang="en-US" altLang="zh-CN" dirty="0"/>
              <a:t>indistinguishability</a:t>
            </a:r>
            <a:r>
              <a:rPr lang="zh-CN" altLang="en-US" dirty="0"/>
              <a:t> </a:t>
            </a:r>
            <a:r>
              <a:rPr lang="en-US" altLang="zh-CN" dirty="0"/>
              <a:t>not</a:t>
            </a:r>
            <a:r>
              <a:rPr lang="zh-CN" altLang="en-US" dirty="0"/>
              <a:t> </a:t>
            </a:r>
            <a:r>
              <a:rPr lang="en-US" altLang="zh-CN" dirty="0"/>
              <a:t>only</a:t>
            </a:r>
            <a:r>
              <a:rPr lang="zh-CN" altLang="en-US" dirty="0"/>
              <a:t> </a:t>
            </a:r>
            <a:r>
              <a:rPr lang="en-US" altLang="zh-CN" b="1" dirty="0"/>
              <a:t>complicates</a:t>
            </a:r>
            <a:r>
              <a:rPr lang="zh-CN" altLang="en-US" b="1" dirty="0"/>
              <a:t> </a:t>
            </a:r>
            <a:r>
              <a:rPr lang="en-US" altLang="zh-CN" b="1" dirty="0"/>
              <a:t>the</a:t>
            </a:r>
            <a:r>
              <a:rPr lang="zh-CN" altLang="en-US" b="1" dirty="0"/>
              <a:t> </a:t>
            </a:r>
            <a:r>
              <a:rPr lang="en-US" altLang="zh-CN" b="1" dirty="0"/>
              <a:t>charging</a:t>
            </a:r>
            <a:r>
              <a:rPr lang="en-US" altLang="zh-CN" dirty="0"/>
              <a:t>,</a:t>
            </a:r>
            <a:r>
              <a:rPr lang="zh-CN" altLang="en-US" dirty="0"/>
              <a:t> </a:t>
            </a:r>
            <a:r>
              <a:rPr lang="en-US" altLang="zh-CN" dirty="0"/>
              <a:t>but</a:t>
            </a:r>
            <a:r>
              <a:rPr lang="zh-CN" altLang="en-US" dirty="0"/>
              <a:t> </a:t>
            </a:r>
            <a:r>
              <a:rPr lang="en-US" altLang="zh-CN" dirty="0"/>
              <a:t>also</a:t>
            </a:r>
            <a:r>
              <a:rPr lang="zh-CN" altLang="en-US" dirty="0"/>
              <a:t> </a:t>
            </a:r>
            <a:r>
              <a:rPr lang="en-US" sz="1100" kern="1200" dirty="0">
                <a:solidFill>
                  <a:schemeClr val="tx1"/>
                </a:solidFill>
                <a:effectLst/>
                <a:latin typeface="+mn-lt"/>
                <a:ea typeface="+mn-ea"/>
                <a:cs typeface="+mn-cs"/>
              </a:rPr>
              <a:t>harms the </a:t>
            </a:r>
            <a:r>
              <a:rPr lang="en-US" sz="1100" b="1" kern="1200" dirty="0">
                <a:solidFill>
                  <a:schemeClr val="tx1"/>
                </a:solidFill>
                <a:effectLst/>
                <a:latin typeface="+mn-lt"/>
                <a:ea typeface="+mn-ea"/>
                <a:cs typeface="+mn-cs"/>
              </a:rPr>
              <a:t>fundamental trust </a:t>
            </a:r>
            <a:r>
              <a:rPr lang="en-US" sz="1100" kern="1200" dirty="0">
                <a:solidFill>
                  <a:schemeClr val="tx1"/>
                </a:solidFill>
                <a:effectLst/>
                <a:latin typeface="+mn-lt"/>
                <a:ea typeface="+mn-ea"/>
                <a:cs typeface="+mn-cs"/>
              </a:rPr>
              <a:t>between cellular operators and edge app vendors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(pause)</a:t>
            </a:r>
            <a:r>
              <a:rPr lang="en-US" sz="1100" kern="1200" dirty="0">
                <a:solidFill>
                  <a:schemeClr val="tx1"/>
                </a:solidFill>
                <a:effectLst/>
                <a:latin typeface="+mn-lt"/>
                <a:ea typeface="+mn-ea"/>
                <a:cs typeface="+mn-cs"/>
              </a:rPr>
              <a:t>. </a:t>
            </a:r>
            <a:endParaRPr lang="en-US"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10</a:t>
            </a:fld>
            <a:endParaRPr lang="en-US"/>
          </a:p>
        </p:txBody>
      </p:sp>
    </p:spTree>
    <p:extLst>
      <p:ext uri="{BB962C8B-B14F-4D97-AF65-F5344CB8AC3E}">
        <p14:creationId xmlns:p14="http://schemas.microsoft.com/office/powerpoint/2010/main" val="2691510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altLang="zh-CN" dirty="0"/>
              <a:t>Due</a:t>
            </a:r>
            <a:r>
              <a:rPr lang="zh-CN" altLang="en-US" dirty="0"/>
              <a:t> </a:t>
            </a:r>
            <a:r>
              <a:rPr lang="en-US" altLang="zh-CN" dirty="0"/>
              <a:t>to</a:t>
            </a:r>
            <a:r>
              <a:rPr lang="zh-CN" altLang="en-US" dirty="0"/>
              <a:t> </a:t>
            </a:r>
            <a:r>
              <a:rPr lang="en-US" altLang="zh-CN" dirty="0"/>
              <a:t>these</a:t>
            </a:r>
            <a:r>
              <a:rPr lang="zh-CN" altLang="en-US" dirty="0"/>
              <a:t> </a:t>
            </a:r>
            <a:r>
              <a:rPr lang="en-US" altLang="zh-CN" dirty="0"/>
              <a:t>challenges,</a:t>
            </a:r>
            <a:r>
              <a:rPr lang="zh-CN" altLang="en-US" dirty="0"/>
              <a:t> </a:t>
            </a:r>
            <a:r>
              <a:rPr lang="en-US" altLang="zh-CN" dirty="0"/>
              <a:t>we</a:t>
            </a:r>
            <a:r>
              <a:rPr lang="zh-CN" altLang="en-US" dirty="0"/>
              <a:t> </a:t>
            </a:r>
            <a:r>
              <a:rPr lang="en-US" altLang="zh-CN" dirty="0"/>
              <a:t>are</a:t>
            </a:r>
            <a:r>
              <a:rPr lang="zh-CN" altLang="en-US" dirty="0"/>
              <a:t> </a:t>
            </a:r>
            <a:r>
              <a:rPr lang="en-US" altLang="zh-CN" b="1" dirty="0"/>
              <a:t>unaware</a:t>
            </a:r>
            <a:r>
              <a:rPr lang="zh-CN" altLang="en-US" b="1" dirty="0"/>
              <a:t> </a:t>
            </a:r>
            <a:r>
              <a:rPr lang="en-US" altLang="zh-CN" b="1" dirty="0"/>
              <a:t>of</a:t>
            </a:r>
            <a:r>
              <a:rPr lang="zh-CN" altLang="en-US" b="1" dirty="0"/>
              <a:t> </a:t>
            </a:r>
            <a:r>
              <a:rPr lang="en-US" altLang="zh-CN" b="1" dirty="0"/>
              <a:t>any</a:t>
            </a:r>
            <a:r>
              <a:rPr lang="zh-CN" altLang="en-US" b="1" dirty="0"/>
              <a:t> </a:t>
            </a:r>
            <a:r>
              <a:rPr lang="en-US" altLang="zh-CN" b="1" dirty="0"/>
              <a:t>existing</a:t>
            </a:r>
            <a:r>
              <a:rPr lang="zh-CN" altLang="en-US" b="1" dirty="0"/>
              <a:t> </a:t>
            </a:r>
            <a:r>
              <a:rPr lang="en-US" altLang="zh-CN" b="1" dirty="0"/>
              <a:t>solutions</a:t>
            </a:r>
            <a:r>
              <a:rPr lang="zh-CN" altLang="en-US" b="1" dirty="0"/>
              <a:t> </a:t>
            </a:r>
            <a:r>
              <a:rPr lang="en-US" altLang="zh-CN" dirty="0"/>
              <a:t>that</a:t>
            </a:r>
            <a:r>
              <a:rPr lang="zh-CN" altLang="en-US" dirty="0"/>
              <a:t> </a:t>
            </a:r>
            <a:r>
              <a:rPr lang="en-US" altLang="zh-CN" sz="1100" kern="1200" dirty="0">
                <a:solidFill>
                  <a:schemeClr val="tx1"/>
                </a:solidFill>
                <a:effectLst/>
                <a:latin typeface="+mn-lt"/>
                <a:ea typeface="+mn-ea"/>
                <a:cs typeface="+mn-cs"/>
              </a:rPr>
              <a:t>can</a:t>
            </a:r>
            <a:r>
              <a:rPr lang="zh-CN" altLang="en-US" sz="1100" kern="120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handle the data loss and selfish charging </a:t>
            </a:r>
            <a:r>
              <a:rPr lang="en-US" sz="1100" b="1" kern="1200" dirty="0">
                <a:solidFill>
                  <a:schemeClr val="tx1"/>
                </a:solidFill>
                <a:effectLst/>
                <a:latin typeface="+mn-lt"/>
                <a:ea typeface="+mn-ea"/>
                <a:cs typeface="+mn-cs"/>
              </a:rPr>
              <a:t>simultaneously</a:t>
            </a:r>
            <a:r>
              <a:rPr lang="en-US" altLang="zh-CN" sz="1100" kern="1200" dirty="0">
                <a:solidFill>
                  <a:schemeClr val="tx1"/>
                </a:solidFill>
                <a:effectLst/>
                <a:latin typeface="+mn-lt"/>
                <a:ea typeface="+mn-ea"/>
                <a:cs typeface="+mn-cs"/>
              </a:rPr>
              <a:t>.</a:t>
            </a: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sz="1100" kern="1200" dirty="0">
              <a:solidFill>
                <a:schemeClr val="tx1"/>
              </a:solidFill>
              <a:effectLst/>
              <a:latin typeface="+mn-lt"/>
              <a:ea typeface="+mn-ea"/>
              <a:cs typeface="+mn-cs"/>
            </a:endParaRP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altLang="zh-CN" dirty="0"/>
              <a:t>The</a:t>
            </a:r>
            <a:r>
              <a:rPr lang="zh-CN" altLang="en-US" dirty="0"/>
              <a:t> </a:t>
            </a:r>
            <a:r>
              <a:rPr lang="en-US" altLang="zh-CN" u="sng" dirty="0"/>
              <a:t>legacy</a:t>
            </a:r>
            <a:r>
              <a:rPr lang="zh-CN" altLang="en-US" u="sng" dirty="0"/>
              <a:t> </a:t>
            </a:r>
            <a:r>
              <a:rPr lang="en-US" altLang="zh-CN" u="sng" dirty="0"/>
              <a:t>4G/5G</a:t>
            </a:r>
            <a:r>
              <a:rPr lang="zh-CN" altLang="en-US" u="sng" dirty="0"/>
              <a:t> </a:t>
            </a:r>
            <a:r>
              <a:rPr lang="en-US" altLang="zh-CN" u="sng" dirty="0"/>
              <a:t>today</a:t>
            </a:r>
            <a:r>
              <a:rPr lang="zh-CN" altLang="en-US" u="sng" dirty="0"/>
              <a:t> </a:t>
            </a:r>
            <a:r>
              <a:rPr lang="en-US" altLang="zh-CN" u="sng" dirty="0"/>
              <a:t>and</a:t>
            </a:r>
            <a:r>
              <a:rPr lang="zh-CN" altLang="en-US" u="sng" dirty="0"/>
              <a:t> </a:t>
            </a:r>
            <a:r>
              <a:rPr lang="en-US" altLang="zh-CN" u="sng" dirty="0"/>
              <a:t>standardized</a:t>
            </a:r>
            <a:r>
              <a:rPr lang="zh-CN" altLang="en-US" u="sng" dirty="0"/>
              <a:t> </a:t>
            </a:r>
            <a:r>
              <a:rPr lang="en-US" altLang="zh-CN" u="sng" dirty="0"/>
              <a:t>ETSI</a:t>
            </a:r>
            <a:r>
              <a:rPr lang="zh-CN" altLang="en-US" u="sng" dirty="0"/>
              <a:t> </a:t>
            </a:r>
            <a:r>
              <a:rPr lang="en-US" altLang="zh-CN" u="sng" dirty="0"/>
              <a:t>edge</a:t>
            </a:r>
            <a:r>
              <a:rPr lang="zh-CN" altLang="en-US" u="sng" dirty="0"/>
              <a:t> </a:t>
            </a:r>
            <a:r>
              <a:rPr lang="en-US" altLang="zh-CN" u="sng" dirty="0"/>
              <a:t>architecture</a:t>
            </a:r>
            <a:r>
              <a:rPr lang="zh-CN" altLang="en-US" u="sng" dirty="0"/>
              <a:t> </a:t>
            </a:r>
            <a:r>
              <a:rPr lang="en-US" altLang="zh-CN" dirty="0"/>
              <a:t>cannot</a:t>
            </a:r>
            <a:r>
              <a:rPr lang="zh-CN" altLang="en-US" dirty="0"/>
              <a:t> </a:t>
            </a:r>
            <a:r>
              <a:rPr lang="en-US" altLang="zh-CN" dirty="0"/>
              <a:t>eliminate</a:t>
            </a:r>
            <a:r>
              <a:rPr lang="zh-CN" altLang="en-US" dirty="0"/>
              <a:t> </a:t>
            </a:r>
            <a:r>
              <a:rPr lang="en-US" altLang="zh-CN" dirty="0"/>
              <a:t>the</a:t>
            </a:r>
            <a:r>
              <a:rPr lang="zh-CN" altLang="en-US" dirty="0"/>
              <a:t> </a:t>
            </a:r>
            <a:r>
              <a:rPr lang="en-US" altLang="zh-CN" dirty="0"/>
              <a:t>loss-induced</a:t>
            </a:r>
            <a:r>
              <a:rPr lang="zh-CN" altLang="en-US" dirty="0"/>
              <a:t> </a:t>
            </a:r>
            <a:r>
              <a:rPr lang="en-US" altLang="zh-CN" dirty="0"/>
              <a:t>gaps;</a:t>
            </a:r>
            <a:r>
              <a:rPr lang="zh-CN" altLang="en-US" dirty="0"/>
              <a:t> </a:t>
            </a:r>
            <a:r>
              <a:rPr lang="en-US" altLang="zh-CN" dirty="0"/>
              <a:t>they</a:t>
            </a:r>
            <a:r>
              <a:rPr lang="zh-CN" altLang="en-US" dirty="0"/>
              <a:t> </a:t>
            </a:r>
            <a:r>
              <a:rPr lang="en-US" altLang="zh-CN" dirty="0"/>
              <a:t>prioritize</a:t>
            </a:r>
            <a:r>
              <a:rPr lang="zh-CN" altLang="en-US" dirty="0"/>
              <a:t> </a:t>
            </a:r>
            <a:r>
              <a:rPr lang="en-US" altLang="zh-CN" dirty="0"/>
              <a:t>latency</a:t>
            </a:r>
            <a:r>
              <a:rPr lang="zh-CN" altLang="en-US" dirty="0"/>
              <a:t> </a:t>
            </a:r>
            <a:r>
              <a:rPr lang="en-US" altLang="zh-CN" dirty="0"/>
              <a:t>over</a:t>
            </a:r>
            <a:r>
              <a:rPr lang="zh-CN" altLang="en-US" dirty="0"/>
              <a:t> </a:t>
            </a:r>
            <a:r>
              <a:rPr lang="en-US" altLang="zh-CN" dirty="0"/>
              <a:t>loss.</a:t>
            </a:r>
            <a:r>
              <a:rPr lang="zh-CN" altLang="en-US" dirty="0"/>
              <a:t> </a:t>
            </a:r>
            <a:endParaRPr lang="en-US" altLang="zh-CN" dirty="0"/>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altLang="zh-CN" dirty="0"/>
              <a:t>They</a:t>
            </a:r>
            <a:r>
              <a:rPr lang="zh-CN" altLang="en-US" dirty="0"/>
              <a:t> </a:t>
            </a:r>
            <a:r>
              <a:rPr lang="en-US" altLang="zh-CN" dirty="0"/>
              <a:t>implicitly</a:t>
            </a:r>
            <a:r>
              <a:rPr lang="zh-CN" altLang="en-US" dirty="0"/>
              <a:t> </a:t>
            </a:r>
            <a:r>
              <a:rPr lang="en-US" altLang="zh-CN" dirty="0"/>
              <a:t>assumes</a:t>
            </a:r>
            <a:r>
              <a:rPr lang="zh-CN" altLang="en-US" dirty="0"/>
              <a:t> </a:t>
            </a:r>
            <a:r>
              <a:rPr lang="en-US" altLang="zh-CN" dirty="0"/>
              <a:t>the</a:t>
            </a:r>
            <a:r>
              <a:rPr lang="zh-CN" altLang="en-US" dirty="0"/>
              <a:t> </a:t>
            </a:r>
            <a:r>
              <a:rPr lang="en-US" altLang="zh-CN" dirty="0"/>
              <a:t>cellular</a:t>
            </a:r>
            <a:r>
              <a:rPr lang="zh-CN" altLang="en-US" dirty="0"/>
              <a:t> </a:t>
            </a:r>
            <a:r>
              <a:rPr lang="en-US" altLang="zh-CN" dirty="0"/>
              <a:t>operator</a:t>
            </a:r>
            <a:r>
              <a:rPr lang="zh-CN" altLang="en-US" dirty="0"/>
              <a:t> </a:t>
            </a:r>
            <a:r>
              <a:rPr lang="en-US" altLang="zh-CN" dirty="0"/>
              <a:t>is</a:t>
            </a:r>
            <a:r>
              <a:rPr lang="zh-CN" altLang="en-US" dirty="0"/>
              <a:t> </a:t>
            </a:r>
            <a:r>
              <a:rPr lang="en-US" altLang="zh-CN" dirty="0"/>
              <a:t>always</a:t>
            </a:r>
            <a:r>
              <a:rPr lang="zh-CN" altLang="en-US" dirty="0"/>
              <a:t> </a:t>
            </a:r>
            <a:r>
              <a:rPr lang="en-US" altLang="zh-CN" dirty="0"/>
              <a:t>trusted,</a:t>
            </a:r>
            <a:r>
              <a:rPr lang="zh-CN" altLang="en-US" dirty="0"/>
              <a:t> </a:t>
            </a:r>
            <a:r>
              <a:rPr lang="en-US" altLang="zh-CN" dirty="0"/>
              <a:t>and</a:t>
            </a:r>
            <a:r>
              <a:rPr lang="zh-CN" altLang="en-US" dirty="0"/>
              <a:t> </a:t>
            </a:r>
            <a:r>
              <a:rPr lang="en-US" altLang="zh-CN" dirty="0"/>
              <a:t>did</a:t>
            </a:r>
            <a:r>
              <a:rPr lang="zh-CN" altLang="en-US" dirty="0"/>
              <a:t> </a:t>
            </a:r>
            <a:r>
              <a:rPr lang="en-US" altLang="zh-CN" dirty="0"/>
              <a:t>not</a:t>
            </a:r>
            <a:r>
              <a:rPr lang="zh-CN" altLang="en-US" dirty="0"/>
              <a:t> </a:t>
            </a:r>
            <a:r>
              <a:rPr lang="en-US" altLang="zh-CN" dirty="0"/>
              <a:t>tackle</a:t>
            </a:r>
            <a:r>
              <a:rPr lang="zh-CN" altLang="en-US" dirty="0"/>
              <a:t> </a:t>
            </a:r>
            <a:r>
              <a:rPr lang="en-US" altLang="zh-CN" dirty="0"/>
              <a:t>the</a:t>
            </a:r>
            <a:r>
              <a:rPr lang="zh-CN" altLang="en-US" dirty="0"/>
              <a:t> </a:t>
            </a:r>
            <a:r>
              <a:rPr lang="en-US" altLang="zh-CN" dirty="0"/>
              <a:t>selfish</a:t>
            </a:r>
            <a:r>
              <a:rPr lang="zh-CN" altLang="en-US" dirty="0"/>
              <a:t> </a:t>
            </a:r>
            <a:r>
              <a:rPr lang="en-US" altLang="zh-CN" dirty="0"/>
              <a:t>charging.</a:t>
            </a: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altLang="zh-CN" sz="1100" kern="1200" dirty="0">
              <a:solidFill>
                <a:schemeClr val="tx1"/>
              </a:solidFill>
              <a:effectLst/>
              <a:latin typeface="+mn-lt"/>
              <a:ea typeface="+mn-ea"/>
              <a:cs typeface="+mn-cs"/>
            </a:endParaRP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altLang="zh-CN" sz="1100" kern="1200" dirty="0">
                <a:solidFill>
                  <a:schemeClr val="tx1"/>
                </a:solidFill>
                <a:effectLst/>
                <a:latin typeface="+mn-lt"/>
                <a:ea typeface="+mn-ea"/>
                <a:cs typeface="+mn-cs"/>
              </a:rPr>
              <a:t>So</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is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there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any</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solution</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that</a:t>
            </a:r>
            <a:r>
              <a:rPr lang="zh-CN" altLang="en-US" sz="1100"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can</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solve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them</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in</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cellular</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edge?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(pause)</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endParaRPr lang="en-US" sz="1100" kern="1200" dirty="0">
              <a:solidFill>
                <a:schemeClr val="tx1"/>
              </a:solidFill>
              <a:effectLst/>
              <a:latin typeface="+mn-lt"/>
              <a:ea typeface="+mn-ea"/>
              <a:cs typeface="+mn-cs"/>
            </a:endParaRP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altLang="zh-CN" sz="1100" kern="1200" dirty="0">
                <a:solidFill>
                  <a:schemeClr val="tx1"/>
                </a:solidFill>
                <a:effectLst/>
                <a:latin typeface="+mn-lt"/>
                <a:ea typeface="+mn-ea"/>
                <a:cs typeface="+mn-cs"/>
              </a:rPr>
              <a:t>Our</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answer</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is</a:t>
            </a:r>
            <a:r>
              <a:rPr lang="zh-CN" altLang="en-US" sz="1100"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YES</a:t>
            </a:r>
            <a:r>
              <a:rPr lang="en-US" altLang="zh-CN" sz="1100" kern="1200" dirty="0">
                <a:solidFill>
                  <a:schemeClr val="tx1"/>
                </a:solidFill>
                <a:effectLst/>
                <a:latin typeface="+mn-lt"/>
                <a:ea typeface="+mn-ea"/>
                <a:cs typeface="+mn-cs"/>
              </a:rPr>
              <a:t>.</a:t>
            </a:r>
            <a:r>
              <a:rPr lang="zh-CN" altLang="en-US" sz="1100" kern="1200" dirty="0">
                <a:solidFill>
                  <a:schemeClr val="tx1"/>
                </a:solidFill>
                <a:effectLst/>
                <a:latin typeface="+mn-lt"/>
                <a:ea typeface="+mn-ea"/>
                <a:cs typeface="+mn-cs"/>
              </a:rPr>
              <a:t> </a:t>
            </a:r>
            <a:endParaRPr lang="en-US"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endParaRPr lang="en-US" dirty="0"/>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sz="1100" kern="1200" dirty="0">
                <a:solidFill>
                  <a:schemeClr val="tx1"/>
                </a:solidFill>
                <a:effectLst/>
                <a:latin typeface="+mn-lt"/>
                <a:ea typeface="+mn-ea"/>
                <a:cs typeface="+mn-cs"/>
              </a:rPr>
              <a:t>We devise TLC, a </a:t>
            </a:r>
            <a:r>
              <a:rPr lang="en-US" sz="1100" b="1" kern="1200" dirty="0">
                <a:solidFill>
                  <a:schemeClr val="tx1"/>
                </a:solidFill>
                <a:effectLst/>
                <a:latin typeface="+mn-lt"/>
                <a:ea typeface="+mn-ea"/>
                <a:cs typeface="+mn-cs"/>
              </a:rPr>
              <a:t>Trusted</a:t>
            </a:r>
            <a:r>
              <a:rPr lang="en-US" sz="1100" kern="1200" dirty="0">
                <a:solidFill>
                  <a:schemeClr val="tx1"/>
                </a:solidFill>
                <a:effectLst/>
                <a:latin typeface="+mn-lt"/>
                <a:ea typeface="+mn-ea"/>
                <a:cs typeface="+mn-cs"/>
              </a:rPr>
              <a:t> and </a:t>
            </a:r>
            <a:r>
              <a:rPr lang="en-US" sz="1100" b="1" kern="1200" dirty="0">
                <a:solidFill>
                  <a:schemeClr val="tx1"/>
                </a:solidFill>
                <a:effectLst/>
                <a:latin typeface="+mn-lt"/>
                <a:ea typeface="+mn-ea"/>
                <a:cs typeface="+mn-cs"/>
              </a:rPr>
              <a:t>Loss-tolerant</a:t>
            </a:r>
            <a:r>
              <a:rPr lang="en-US" sz="1100" kern="1200" dirty="0">
                <a:solidFill>
                  <a:schemeClr val="tx1"/>
                </a:solidFill>
                <a:effectLst/>
                <a:latin typeface="+mn-lt"/>
                <a:ea typeface="+mn-ea"/>
                <a:cs typeface="+mn-cs"/>
              </a:rPr>
              <a:t> Charging scheme for the 4G/5G cellular edge that achieves all the goals </a:t>
            </a:r>
            <a:endParaRPr lang="en-US" dirty="0"/>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endParaRPr lang="en-US"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altLang="zh-CN"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11</a:t>
            </a:fld>
            <a:endParaRPr lang="en-US"/>
          </a:p>
        </p:txBody>
      </p:sp>
    </p:spTree>
    <p:extLst>
      <p:ext uri="{BB962C8B-B14F-4D97-AF65-F5344CB8AC3E}">
        <p14:creationId xmlns:p14="http://schemas.microsoft.com/office/powerpoint/2010/main" val="2106845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altLang="zh-CN" dirty="0"/>
              <a:t>TLC explores</a:t>
            </a:r>
            <a:r>
              <a:rPr lang="zh-CN" altLang="en-US" dirty="0"/>
              <a:t> </a:t>
            </a:r>
            <a:r>
              <a:rPr lang="en-US" altLang="zh-CN" dirty="0"/>
              <a:t>three</a:t>
            </a:r>
            <a:r>
              <a:rPr lang="zh-CN" altLang="en-US" dirty="0"/>
              <a:t> </a:t>
            </a:r>
            <a:r>
              <a:rPr lang="en-US" altLang="zh-CN" dirty="0"/>
              <a:t>key</a:t>
            </a:r>
            <a:r>
              <a:rPr lang="zh-CN" altLang="en-US" dirty="0"/>
              <a:t> </a:t>
            </a:r>
            <a:r>
              <a:rPr lang="en-US" altLang="zh-CN" dirty="0"/>
              <a:t>ideas</a:t>
            </a:r>
            <a:endParaRPr lang="en-US" sz="1100" kern="1200" dirty="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zh-CN" altLang="en-US" sz="1100" kern="120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To bridge the gap, TLC’s key insight is to </a:t>
            </a:r>
            <a:r>
              <a:rPr lang="en-US" sz="1100" b="1" kern="1200" dirty="0">
                <a:solidFill>
                  <a:schemeClr val="tx1"/>
                </a:solidFill>
                <a:effectLst/>
                <a:latin typeface="+mn-lt"/>
                <a:ea typeface="+mn-ea"/>
                <a:cs typeface="+mn-cs"/>
              </a:rPr>
              <a:t>let the data loss and selfish claims cancel out each other</a:t>
            </a:r>
            <a:r>
              <a:rPr lang="en-US" sz="1100" kern="1200" dirty="0">
                <a:solidFill>
                  <a:schemeClr val="tx1"/>
                </a:solidFill>
                <a:effectLst/>
                <a:latin typeface="+mn-lt"/>
                <a:ea typeface="+mn-ea"/>
                <a:cs typeface="+mn-cs"/>
              </a:rPr>
              <a:t>. </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This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process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is</a:t>
            </a:r>
            <a:r>
              <a:rPr lang="zh-CN" altLang="en-US" sz="1100" kern="1200" dirty="0">
                <a:solidFill>
                  <a:schemeClr val="tx1"/>
                </a:solidFill>
                <a:effectLst/>
                <a:latin typeface="+mn-lt"/>
                <a:ea typeface="+mn-ea"/>
                <a:cs typeface="+mn-cs"/>
              </a:rPr>
              <a:t> </a:t>
            </a:r>
            <a:r>
              <a:rPr lang="en-US" sz="1100" b="1" kern="1200" dirty="0">
                <a:solidFill>
                  <a:schemeClr val="tx1"/>
                </a:solidFill>
                <a:effectLst/>
                <a:latin typeface="+mn-lt"/>
                <a:ea typeface="+mn-ea"/>
                <a:cs typeface="+mn-cs"/>
              </a:rPr>
              <a:t>latency-friendly</a:t>
            </a:r>
            <a:r>
              <a:rPr lang="en-US" sz="1100" kern="1200" dirty="0">
                <a:solidFill>
                  <a:schemeClr val="tx1"/>
                </a:solidFill>
                <a:effectLst/>
                <a:latin typeface="+mn-lt"/>
                <a:ea typeface="+mn-ea"/>
                <a:cs typeface="+mn-cs"/>
              </a:rPr>
              <a:t>: It </a:t>
            </a:r>
            <a:r>
              <a:rPr lang="en-US" altLang="zh-CN" sz="1100" b="1" kern="1200" dirty="0">
                <a:solidFill>
                  <a:schemeClr val="tx1"/>
                </a:solidFill>
                <a:effectLst/>
                <a:latin typeface="+mn-lt"/>
                <a:ea typeface="+mn-ea"/>
                <a:cs typeface="+mn-cs"/>
              </a:rPr>
              <a:t>bypasses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loss-latency</a:t>
            </a:r>
            <a:r>
              <a:rPr lang="zh-CN" altLang="en-US" sz="1100"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tradeoff</a:t>
            </a:r>
            <a:r>
              <a:rPr lang="zh-CN" altLang="en-US" sz="1100" b="1" kern="1200" dirty="0">
                <a:solidFill>
                  <a:schemeClr val="tx1"/>
                </a:solidFill>
                <a:effectLst/>
                <a:latin typeface="+mn-lt"/>
                <a:ea typeface="+mn-ea"/>
                <a:cs typeface="+mn-cs"/>
              </a:rPr>
              <a:t> </a:t>
            </a:r>
            <a:r>
              <a:rPr lang="en-US" altLang="zh-CN" sz="1100" b="0" kern="1200" dirty="0">
                <a:solidFill>
                  <a:schemeClr val="tx1"/>
                </a:solidFill>
                <a:effectLst/>
                <a:latin typeface="+mn-lt"/>
                <a:ea typeface="+mn-ea"/>
                <a:cs typeface="+mn-cs"/>
              </a:rPr>
              <a:t>when</a:t>
            </a:r>
            <a:r>
              <a:rPr lang="zh-CN" altLang="en-US" sz="1100" b="0" kern="1200" dirty="0">
                <a:solidFill>
                  <a:schemeClr val="tx1"/>
                </a:solidFill>
                <a:effectLst/>
                <a:latin typeface="+mn-lt"/>
                <a:ea typeface="+mn-ea"/>
                <a:cs typeface="+mn-cs"/>
              </a:rPr>
              <a:t> </a:t>
            </a:r>
            <a:r>
              <a:rPr lang="en-US" altLang="zh-CN" sz="1100" b="0" kern="1200" dirty="0">
                <a:solidFill>
                  <a:schemeClr val="tx1"/>
                </a:solidFill>
                <a:effectLst/>
                <a:latin typeface="+mn-lt"/>
                <a:ea typeface="+mn-ea"/>
                <a:cs typeface="+mn-cs"/>
              </a:rPr>
              <a:t>both</a:t>
            </a:r>
            <a:r>
              <a:rPr lang="zh-CN" altLang="en-US" sz="1100" b="0" kern="1200" dirty="0">
                <a:solidFill>
                  <a:schemeClr val="tx1"/>
                </a:solidFill>
                <a:effectLst/>
                <a:latin typeface="+mn-lt"/>
                <a:ea typeface="+mn-ea"/>
                <a:cs typeface="+mn-cs"/>
              </a:rPr>
              <a:t> </a:t>
            </a:r>
            <a:r>
              <a:rPr lang="en-US" altLang="zh-CN" sz="1100" b="0" kern="1200" dirty="0">
                <a:solidFill>
                  <a:schemeClr val="tx1"/>
                </a:solidFill>
                <a:effectLst/>
                <a:latin typeface="+mn-lt"/>
                <a:ea typeface="+mn-ea"/>
                <a:cs typeface="+mn-cs"/>
              </a:rPr>
              <a:t>are</a:t>
            </a:r>
            <a:r>
              <a:rPr lang="zh-CN" altLang="en-US" sz="1100" b="0" kern="1200" dirty="0">
                <a:solidFill>
                  <a:schemeClr val="tx1"/>
                </a:solidFill>
                <a:effectLst/>
                <a:latin typeface="+mn-lt"/>
                <a:ea typeface="+mn-ea"/>
                <a:cs typeface="+mn-cs"/>
              </a:rPr>
              <a:t> </a:t>
            </a:r>
            <a:r>
              <a:rPr lang="en-US" altLang="zh-CN" sz="1100" b="0" kern="1200" dirty="0">
                <a:solidFill>
                  <a:schemeClr val="tx1"/>
                </a:solidFill>
                <a:effectLst/>
                <a:latin typeface="+mn-lt"/>
                <a:ea typeface="+mn-ea"/>
                <a:cs typeface="+mn-cs"/>
              </a:rPr>
              <a:t>honest</a:t>
            </a:r>
            <a:r>
              <a:rPr lang="en-US" altLang="zh-CN" sz="1100" kern="1200" dirty="0">
                <a:solidFill>
                  <a:schemeClr val="tx1"/>
                </a:solidFill>
                <a:effectLst/>
                <a:latin typeface="+mn-lt"/>
                <a:ea typeface="+mn-ea"/>
                <a:cs typeface="+mn-cs"/>
              </a:rPr>
              <a:t>,</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and</a:t>
            </a:r>
            <a:r>
              <a:rPr lang="zh-CN" altLang="en-US" sz="1100" kern="120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will not block or delay the data transfer. </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zh-CN" altLang="en-US" sz="1100" kern="120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By the end of the cancellation, a </a:t>
            </a:r>
            <a:r>
              <a:rPr lang="en-US" sz="1100" b="1" kern="1200" dirty="0">
                <a:solidFill>
                  <a:schemeClr val="tx1"/>
                </a:solidFill>
                <a:effectLst/>
                <a:latin typeface="+mn-lt"/>
                <a:ea typeface="+mn-ea"/>
                <a:cs typeface="+mn-cs"/>
              </a:rPr>
              <a:t>cryptographic</a:t>
            </a:r>
            <a:r>
              <a:rPr lang="en-US" sz="1100" kern="1200" dirty="0">
                <a:solidFill>
                  <a:schemeClr val="tx1"/>
                </a:solidFill>
                <a:effectLst/>
                <a:latin typeface="+mn-lt"/>
                <a:ea typeface="+mn-ea"/>
                <a:cs typeface="+mn-cs"/>
              </a:rPr>
              <a:t> Proof-of-Charging (</a:t>
            </a:r>
            <a:r>
              <a:rPr lang="en-US" sz="1100" kern="1200" dirty="0" err="1">
                <a:solidFill>
                  <a:schemeClr val="tx1"/>
                </a:solidFill>
                <a:effectLst/>
                <a:latin typeface="+mn-lt"/>
                <a:ea typeface="+mn-ea"/>
                <a:cs typeface="+mn-cs"/>
              </a:rPr>
              <a:t>PoC</a:t>
            </a:r>
            <a:r>
              <a:rPr lang="en-US" sz="1100" kern="1200" dirty="0">
                <a:solidFill>
                  <a:schemeClr val="tx1"/>
                </a:solidFill>
                <a:effectLst/>
                <a:latin typeface="+mn-lt"/>
                <a:ea typeface="+mn-ea"/>
                <a:cs typeface="+mn-cs"/>
              </a:rPr>
              <a:t>) is </a:t>
            </a:r>
            <a:r>
              <a:rPr lang="en-US" sz="1100" b="1" kern="1200" dirty="0">
                <a:solidFill>
                  <a:schemeClr val="tx1"/>
                </a:solidFill>
                <a:effectLst/>
                <a:latin typeface="+mn-lt"/>
                <a:ea typeface="+mn-ea"/>
                <a:cs typeface="+mn-cs"/>
              </a:rPr>
              <a:t>collaboratively</a:t>
            </a:r>
            <a:r>
              <a:rPr lang="en-US" sz="1100" kern="1200" dirty="0">
                <a:solidFill>
                  <a:schemeClr val="tx1"/>
                </a:solidFill>
                <a:effectLst/>
                <a:latin typeface="+mn-lt"/>
                <a:ea typeface="+mn-ea"/>
                <a:cs typeface="+mn-cs"/>
              </a:rPr>
              <a:t> constructed by the edge and the operator. </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zh-CN" altLang="en-US" sz="1100" kern="120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The </a:t>
            </a:r>
            <a:r>
              <a:rPr lang="en-US" sz="1100" kern="1200" dirty="0" err="1">
                <a:solidFill>
                  <a:schemeClr val="tx1"/>
                </a:solidFill>
                <a:effectLst/>
                <a:latin typeface="+mn-lt"/>
                <a:ea typeface="+mn-ea"/>
                <a:cs typeface="+mn-cs"/>
              </a:rPr>
              <a:t>PoC</a:t>
            </a:r>
            <a:r>
              <a:rPr lang="en-US" sz="1100" kern="1200" dirty="0">
                <a:solidFill>
                  <a:schemeClr val="tx1"/>
                </a:solidFill>
                <a:effectLst/>
                <a:latin typeface="+mn-lt"/>
                <a:ea typeface="+mn-ea"/>
                <a:cs typeface="+mn-cs"/>
              </a:rPr>
              <a:t> is </a:t>
            </a:r>
            <a:r>
              <a:rPr lang="en-US" sz="1100" b="1" kern="1200" dirty="0">
                <a:solidFill>
                  <a:schemeClr val="tx1"/>
                </a:solidFill>
                <a:effectLst/>
                <a:latin typeface="+mn-lt"/>
                <a:ea typeface="+mn-ea"/>
                <a:cs typeface="+mn-cs"/>
              </a:rPr>
              <a:t>publicly verifiable </a:t>
            </a:r>
            <a:r>
              <a:rPr lang="en-US" sz="1100" kern="1200" dirty="0">
                <a:solidFill>
                  <a:schemeClr val="tx1"/>
                </a:solidFill>
                <a:effectLst/>
                <a:latin typeface="+mn-lt"/>
                <a:ea typeface="+mn-ea"/>
                <a:cs typeface="+mn-cs"/>
              </a:rPr>
              <a:t>by an independent third party (e.g., FCC</a:t>
            </a:r>
            <a:r>
              <a:rPr lang="en-US" altLang="zh-CN" sz="1100" kern="1200" dirty="0">
                <a:solidFill>
                  <a:schemeClr val="tx1"/>
                </a:solidFill>
                <a:effectLst/>
                <a:latin typeface="+mn-lt"/>
                <a:ea typeface="+mn-ea"/>
                <a:cs typeface="+mn-cs"/>
              </a:rPr>
              <a:t>)</a:t>
            </a:r>
            <a:r>
              <a:rPr lang="en-US" sz="11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12</a:t>
            </a:fld>
            <a:endParaRPr lang="en-US"/>
          </a:p>
        </p:txBody>
      </p:sp>
    </p:spTree>
    <p:extLst>
      <p:ext uri="{BB962C8B-B14F-4D97-AF65-F5344CB8AC3E}">
        <p14:creationId xmlns:p14="http://schemas.microsoft.com/office/powerpoint/2010/main" val="427926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indent="0">
              <a:buNone/>
            </a:pPr>
            <a:r>
              <a:rPr lang="en-US" altLang="zh-CN" dirty="0"/>
              <a:t>Here</a:t>
            </a:r>
            <a:r>
              <a:rPr lang="zh-CN" altLang="en-US" dirty="0"/>
              <a:t> </a:t>
            </a:r>
            <a:r>
              <a:rPr lang="en-US" altLang="zh-CN" dirty="0"/>
              <a:t>is</a:t>
            </a:r>
            <a:r>
              <a:rPr lang="zh-CN" altLang="en-US" dirty="0"/>
              <a:t> </a:t>
            </a:r>
            <a:r>
              <a:rPr lang="en-US" altLang="zh-CN" dirty="0"/>
              <a:t>TLC’s</a:t>
            </a:r>
            <a:r>
              <a:rPr lang="zh-CN" altLang="en-US" dirty="0"/>
              <a:t> </a:t>
            </a:r>
            <a:r>
              <a:rPr lang="en-US" altLang="zh-CN" dirty="0"/>
              <a:t>workflow</a:t>
            </a:r>
            <a:r>
              <a:rPr lang="zh-CN" altLang="en-US" dirty="0"/>
              <a:t> </a:t>
            </a:r>
            <a:r>
              <a:rPr lang="en-US" altLang="zh-CN" dirty="0"/>
              <a:t>at</a:t>
            </a:r>
            <a:r>
              <a:rPr lang="zh-CN" altLang="en-US" dirty="0"/>
              <a:t> </a:t>
            </a:r>
            <a:r>
              <a:rPr lang="en-US" altLang="zh-CN" b="1" dirty="0"/>
              <a:t>high</a:t>
            </a:r>
            <a:r>
              <a:rPr lang="zh-CN" altLang="en-US" b="1" dirty="0"/>
              <a:t> </a:t>
            </a:r>
            <a:r>
              <a:rPr lang="en-US" altLang="zh-CN" b="1" dirty="0"/>
              <a:t>level</a:t>
            </a:r>
            <a:r>
              <a:rPr lang="en-US" altLang="zh-CN" dirty="0"/>
              <a:t>.</a:t>
            </a:r>
            <a:r>
              <a:rPr lang="zh-CN" altLang="en-US" dirty="0"/>
              <a:t> </a:t>
            </a:r>
            <a:endParaRPr lang="en-US" altLang="zh-CN" dirty="0"/>
          </a:p>
          <a:p>
            <a:pPr marL="45720" indent="-36576">
              <a:buFont typeface="Arial" panose="020B0604020202020204" pitchFamily="34" charset="0"/>
              <a:buChar char="•"/>
            </a:pPr>
            <a:r>
              <a:rPr lang="zh-CN" altLang="en-US" dirty="0"/>
              <a:t> </a:t>
            </a:r>
            <a:r>
              <a:rPr lang="en-US" altLang="zh-CN" dirty="0"/>
              <a:t>Within</a:t>
            </a:r>
            <a:r>
              <a:rPr lang="zh-CN" altLang="en-US" dirty="0"/>
              <a:t> </a:t>
            </a:r>
            <a:r>
              <a:rPr lang="en-US" altLang="zh-CN" dirty="0"/>
              <a:t>each</a:t>
            </a:r>
            <a:r>
              <a:rPr lang="zh-CN" altLang="en-US" dirty="0"/>
              <a:t> </a:t>
            </a:r>
            <a:r>
              <a:rPr lang="en-US" altLang="zh-CN" b="1" dirty="0"/>
              <a:t>bill</a:t>
            </a:r>
            <a:r>
              <a:rPr lang="en-US" altLang="zh-CN" dirty="0"/>
              <a:t>/charging</a:t>
            </a:r>
            <a:r>
              <a:rPr lang="zh-CN" altLang="en-US" dirty="0"/>
              <a:t> </a:t>
            </a:r>
            <a:r>
              <a:rPr lang="en-US" altLang="zh-CN" b="1" dirty="0"/>
              <a:t>cycle</a:t>
            </a:r>
            <a:r>
              <a:rPr lang="en-US" altLang="zh-CN" dirty="0"/>
              <a:t>,</a:t>
            </a:r>
            <a:r>
              <a:rPr lang="zh-CN" altLang="en-US" dirty="0"/>
              <a:t> </a:t>
            </a:r>
            <a:r>
              <a:rPr lang="en-US" altLang="zh-CN" dirty="0"/>
              <a:t>the</a:t>
            </a:r>
            <a:r>
              <a:rPr lang="zh-CN" altLang="en-US" dirty="0"/>
              <a:t> </a:t>
            </a:r>
            <a:r>
              <a:rPr lang="en-US" altLang="zh-CN" dirty="0"/>
              <a:t>edge</a:t>
            </a:r>
            <a:r>
              <a:rPr lang="zh-CN" altLang="en-US" dirty="0"/>
              <a:t> </a:t>
            </a:r>
            <a:r>
              <a:rPr lang="en-US" altLang="zh-CN" dirty="0"/>
              <a:t>and</a:t>
            </a:r>
            <a:r>
              <a:rPr lang="zh-CN" altLang="en-US" dirty="0"/>
              <a:t> </a:t>
            </a:r>
            <a:r>
              <a:rPr lang="en-US" altLang="zh-CN" dirty="0"/>
              <a:t>network</a:t>
            </a:r>
            <a:r>
              <a:rPr lang="zh-CN" altLang="en-US" dirty="0"/>
              <a:t> </a:t>
            </a:r>
            <a:r>
              <a:rPr lang="en-US" altLang="zh-CN" dirty="0"/>
              <a:t>deliver the traffic</a:t>
            </a:r>
            <a:r>
              <a:rPr lang="zh-CN" altLang="en-US" dirty="0"/>
              <a:t> </a:t>
            </a:r>
            <a:r>
              <a:rPr lang="en-US" altLang="zh-CN" dirty="0"/>
              <a:t>as</a:t>
            </a:r>
            <a:r>
              <a:rPr lang="zh-CN" altLang="en-US" dirty="0"/>
              <a:t> </a:t>
            </a:r>
            <a:r>
              <a:rPr lang="en-US" altLang="zh-CN" dirty="0"/>
              <a:t>today, and </a:t>
            </a:r>
            <a:r>
              <a:rPr lang="en-US" altLang="zh-CN" i="1" u="sng" dirty="0"/>
              <a:t>locally</a:t>
            </a:r>
            <a:r>
              <a:rPr lang="en-US" altLang="zh-CN" dirty="0"/>
              <a:t> count the traffic</a:t>
            </a:r>
          </a:p>
          <a:p>
            <a:pPr marL="45720" indent="-36576">
              <a:buFont typeface="Arial" panose="020B0604020202020204" pitchFamily="34" charset="0"/>
              <a:buChar char="•"/>
            </a:pPr>
            <a:r>
              <a:rPr lang="zh-CN" altLang="en-US" dirty="0"/>
              <a:t> </a:t>
            </a:r>
            <a:r>
              <a:rPr lang="en-US" altLang="zh-CN" dirty="0"/>
              <a:t>By</a:t>
            </a:r>
            <a:r>
              <a:rPr lang="zh-CN" altLang="en-US" dirty="0"/>
              <a:t> </a:t>
            </a:r>
            <a:r>
              <a:rPr lang="en-US" altLang="zh-CN" dirty="0"/>
              <a:t>the</a:t>
            </a:r>
            <a:r>
              <a:rPr lang="zh-CN" altLang="en-US" dirty="0"/>
              <a:t> </a:t>
            </a:r>
            <a:r>
              <a:rPr lang="en-US" altLang="zh-CN" dirty="0"/>
              <a:t>end</a:t>
            </a:r>
            <a:r>
              <a:rPr lang="zh-CN" altLang="en-US" dirty="0"/>
              <a:t> </a:t>
            </a:r>
            <a:r>
              <a:rPr lang="en-US" altLang="zh-CN" dirty="0"/>
              <a:t>of</a:t>
            </a:r>
            <a:r>
              <a:rPr lang="zh-CN" altLang="en-US" dirty="0"/>
              <a:t> </a:t>
            </a:r>
            <a:r>
              <a:rPr lang="en-US" altLang="zh-CN" dirty="0"/>
              <a:t>the</a:t>
            </a:r>
            <a:r>
              <a:rPr lang="zh-CN" altLang="en-US" dirty="0"/>
              <a:t> </a:t>
            </a:r>
            <a:r>
              <a:rPr lang="en-US" altLang="zh-CN" dirty="0"/>
              <a:t>charging</a:t>
            </a:r>
            <a:r>
              <a:rPr lang="zh-CN" altLang="en-US" dirty="0"/>
              <a:t> </a:t>
            </a:r>
            <a:r>
              <a:rPr lang="en-US" altLang="zh-CN" dirty="0"/>
              <a:t>cycle,</a:t>
            </a:r>
            <a:r>
              <a:rPr lang="zh-CN" altLang="en-US" dirty="0"/>
              <a:t> </a:t>
            </a:r>
            <a:r>
              <a:rPr lang="en-US" altLang="zh-CN" dirty="0"/>
              <a:t>they</a:t>
            </a:r>
            <a:r>
              <a:rPr lang="zh-CN" altLang="en-US" dirty="0"/>
              <a:t> </a:t>
            </a:r>
            <a:r>
              <a:rPr lang="en-US" altLang="zh-CN" dirty="0"/>
              <a:t>exchange</a:t>
            </a:r>
            <a:r>
              <a:rPr lang="zh-CN" altLang="en-US" dirty="0"/>
              <a:t> </a:t>
            </a:r>
            <a:r>
              <a:rPr lang="en-US" altLang="zh-CN" dirty="0"/>
              <a:t>their</a:t>
            </a:r>
            <a:r>
              <a:rPr lang="zh-CN" altLang="en-US" dirty="0"/>
              <a:t> </a:t>
            </a:r>
            <a:r>
              <a:rPr lang="en-US" altLang="zh-CN" dirty="0"/>
              <a:t>local</a:t>
            </a:r>
            <a:r>
              <a:rPr lang="zh-CN" altLang="en-US" dirty="0"/>
              <a:t> </a:t>
            </a:r>
            <a:r>
              <a:rPr lang="en-US" altLang="zh-CN" dirty="0"/>
              <a:t>charging</a:t>
            </a:r>
            <a:r>
              <a:rPr lang="zh-CN" altLang="en-US" dirty="0"/>
              <a:t> </a:t>
            </a:r>
            <a:r>
              <a:rPr lang="en-US" altLang="zh-CN" dirty="0"/>
              <a:t>records</a:t>
            </a:r>
            <a:r>
              <a:rPr lang="zh-CN" altLang="en-US" dirty="0"/>
              <a:t> </a:t>
            </a:r>
            <a:r>
              <a:rPr lang="en-US" altLang="zh-CN" dirty="0"/>
              <a:t>and</a:t>
            </a:r>
            <a:r>
              <a:rPr lang="zh-CN" altLang="en-US" dirty="0"/>
              <a:t> </a:t>
            </a:r>
            <a:r>
              <a:rPr lang="en-US" altLang="zh-CN" dirty="0"/>
              <a:t>negotiate</a:t>
            </a:r>
            <a:r>
              <a:rPr lang="zh-CN" altLang="en-US" dirty="0"/>
              <a:t> </a:t>
            </a:r>
            <a:r>
              <a:rPr lang="en-US" altLang="zh-CN" dirty="0"/>
              <a:t>the</a:t>
            </a:r>
            <a:r>
              <a:rPr lang="zh-CN" altLang="en-US" dirty="0"/>
              <a:t> </a:t>
            </a:r>
            <a:r>
              <a:rPr lang="en-US" altLang="zh-CN" dirty="0"/>
              <a:t>charging</a:t>
            </a:r>
            <a:r>
              <a:rPr lang="zh-CN" altLang="en-US" dirty="0"/>
              <a:t> </a:t>
            </a:r>
            <a:r>
              <a:rPr lang="en-US" altLang="zh-CN" dirty="0"/>
              <a:t>volume,</a:t>
            </a:r>
            <a:r>
              <a:rPr lang="zh-CN" altLang="en-US" dirty="0"/>
              <a:t> </a:t>
            </a:r>
            <a:r>
              <a:rPr lang="en-US" altLang="zh-CN" dirty="0"/>
              <a:t>during</a:t>
            </a:r>
            <a:r>
              <a:rPr lang="zh-CN" altLang="en-US" dirty="0"/>
              <a:t> </a:t>
            </a:r>
            <a:r>
              <a:rPr lang="en-US" altLang="zh-CN" dirty="0"/>
              <a:t>which</a:t>
            </a:r>
            <a:r>
              <a:rPr lang="zh-CN" altLang="en-US" dirty="0"/>
              <a:t> </a:t>
            </a:r>
            <a:r>
              <a:rPr lang="en-US" altLang="zh-CN" dirty="0"/>
              <a:t>the</a:t>
            </a:r>
            <a:r>
              <a:rPr lang="zh-CN" altLang="en-US" dirty="0"/>
              <a:t> </a:t>
            </a:r>
            <a:r>
              <a:rPr lang="en-US" altLang="zh-CN" dirty="0"/>
              <a:t>data</a:t>
            </a:r>
            <a:r>
              <a:rPr lang="zh-CN" altLang="en-US" dirty="0"/>
              <a:t> </a:t>
            </a:r>
            <a:r>
              <a:rPr lang="en-US" altLang="zh-CN" dirty="0"/>
              <a:t>loss</a:t>
            </a:r>
            <a:r>
              <a:rPr lang="zh-CN" altLang="en-US" dirty="0"/>
              <a:t> </a:t>
            </a:r>
            <a:r>
              <a:rPr lang="en-US" altLang="zh-CN" dirty="0"/>
              <a:t>is</a:t>
            </a:r>
            <a:r>
              <a:rPr lang="zh-CN" altLang="en-US" dirty="0"/>
              <a:t> </a:t>
            </a:r>
            <a:r>
              <a:rPr lang="en-US" altLang="zh-CN" dirty="0"/>
              <a:t>cancelled</a:t>
            </a:r>
            <a:r>
              <a:rPr lang="zh-CN" altLang="en-US" dirty="0"/>
              <a:t> </a:t>
            </a:r>
            <a:r>
              <a:rPr lang="en-US" altLang="zh-CN" dirty="0"/>
              <a:t>out</a:t>
            </a:r>
          </a:p>
          <a:p>
            <a:pPr marL="45720" indent="-36576">
              <a:buFont typeface="Arial" panose="020B0604020202020204" pitchFamily="34" charset="0"/>
              <a:buChar char="•"/>
            </a:pPr>
            <a:r>
              <a:rPr lang="zh-CN" altLang="en-US" dirty="0"/>
              <a:t> </a:t>
            </a:r>
            <a:r>
              <a:rPr lang="en-US" altLang="zh-CN" b="1" dirty="0"/>
              <a:t>If</a:t>
            </a:r>
            <a:r>
              <a:rPr lang="zh-CN" altLang="en-US" b="1" dirty="0"/>
              <a:t> </a:t>
            </a:r>
            <a:r>
              <a:rPr lang="en-US" altLang="zh-CN" b="1" dirty="0"/>
              <a:t>the</a:t>
            </a:r>
            <a:r>
              <a:rPr lang="zh-CN" altLang="en-US" b="1" dirty="0"/>
              <a:t> </a:t>
            </a:r>
            <a:r>
              <a:rPr lang="en-US" altLang="zh-CN" b="1" dirty="0"/>
              <a:t>negotiation succeeds</a:t>
            </a:r>
            <a:r>
              <a:rPr lang="en-US" altLang="zh-CN" dirty="0"/>
              <a:t>,</a:t>
            </a:r>
            <a:r>
              <a:rPr lang="zh-CN" altLang="en-US" dirty="0"/>
              <a:t> </a:t>
            </a:r>
            <a:r>
              <a:rPr lang="en-US" altLang="zh-CN" dirty="0"/>
              <a:t>they</a:t>
            </a:r>
            <a:r>
              <a:rPr lang="zh-CN" altLang="en-US" dirty="0"/>
              <a:t> </a:t>
            </a:r>
            <a:r>
              <a:rPr lang="en-US" altLang="zh-CN" dirty="0"/>
              <a:t>construct</a:t>
            </a:r>
            <a:r>
              <a:rPr lang="zh-CN" altLang="en-US" dirty="0"/>
              <a:t> </a:t>
            </a:r>
            <a:r>
              <a:rPr lang="en-US" altLang="zh-CN" dirty="0" err="1"/>
              <a:t>PoC</a:t>
            </a:r>
            <a:r>
              <a:rPr lang="zh-CN" altLang="en-US" dirty="0"/>
              <a:t> </a:t>
            </a:r>
            <a:r>
              <a:rPr lang="en-US" altLang="zh-CN" b="1" dirty="0"/>
              <a:t>collaboratively</a:t>
            </a:r>
            <a:r>
              <a:rPr lang="zh-CN" altLang="en-US" dirty="0"/>
              <a:t> </a:t>
            </a:r>
            <a:r>
              <a:rPr lang="en-US" altLang="zh-CN" dirty="0"/>
              <a:t>and</a:t>
            </a:r>
            <a:r>
              <a:rPr lang="zh-CN" altLang="en-US" dirty="0"/>
              <a:t> </a:t>
            </a:r>
            <a:r>
              <a:rPr lang="en-US" altLang="zh-CN" dirty="0"/>
              <a:t>keep</a:t>
            </a:r>
            <a:r>
              <a:rPr lang="zh-CN" altLang="en-US" dirty="0"/>
              <a:t> </a:t>
            </a:r>
            <a:r>
              <a:rPr lang="en-US" altLang="zh-CN" dirty="0"/>
              <a:t>it</a:t>
            </a:r>
          </a:p>
          <a:p>
            <a:pPr marL="45720" indent="-36576">
              <a:buFont typeface="Arial" panose="020B0604020202020204" pitchFamily="34" charset="0"/>
              <a:buChar char="•"/>
            </a:pPr>
            <a:r>
              <a:rPr lang="zh-CN" altLang="en-US" dirty="0"/>
              <a:t> </a:t>
            </a:r>
            <a:r>
              <a:rPr lang="en-US" altLang="zh-CN" dirty="0"/>
              <a:t>If</a:t>
            </a:r>
            <a:r>
              <a:rPr lang="zh-CN" altLang="en-US" dirty="0"/>
              <a:t> </a:t>
            </a:r>
            <a:r>
              <a:rPr lang="en-US" altLang="zh-CN" dirty="0"/>
              <a:t>needed,</a:t>
            </a:r>
            <a:r>
              <a:rPr lang="zh-CN" altLang="en-US" dirty="0"/>
              <a:t> </a:t>
            </a:r>
            <a:r>
              <a:rPr lang="en-US" altLang="zh-CN" dirty="0"/>
              <a:t>they</a:t>
            </a:r>
            <a:r>
              <a:rPr lang="zh-CN" altLang="en-US" dirty="0"/>
              <a:t> </a:t>
            </a:r>
            <a:r>
              <a:rPr lang="en-US" altLang="zh-CN" dirty="0"/>
              <a:t>distribute</a:t>
            </a:r>
            <a:r>
              <a:rPr lang="zh-CN" altLang="en-US" dirty="0"/>
              <a:t> </a:t>
            </a:r>
            <a:r>
              <a:rPr lang="en-US" altLang="zh-CN" dirty="0" err="1"/>
              <a:t>PoC</a:t>
            </a:r>
            <a:r>
              <a:rPr lang="zh-CN" altLang="en-US" dirty="0"/>
              <a:t> </a:t>
            </a:r>
            <a:r>
              <a:rPr lang="en-US" altLang="zh-CN" dirty="0"/>
              <a:t>to</a:t>
            </a:r>
            <a:r>
              <a:rPr lang="zh-CN" altLang="en-US" dirty="0"/>
              <a:t> </a:t>
            </a:r>
            <a:r>
              <a:rPr lang="en-US" altLang="zh-CN" dirty="0"/>
              <a:t>independent</a:t>
            </a:r>
            <a:r>
              <a:rPr lang="zh-CN" altLang="en-US" dirty="0"/>
              <a:t> </a:t>
            </a:r>
            <a:r>
              <a:rPr lang="en-US" altLang="zh-CN" dirty="0"/>
              <a:t>3</a:t>
            </a:r>
            <a:r>
              <a:rPr lang="en-US" altLang="zh-CN" baseline="30000" dirty="0"/>
              <a:t>rd</a:t>
            </a:r>
            <a:r>
              <a:rPr lang="zh-CN" altLang="en-US" dirty="0"/>
              <a:t> </a:t>
            </a:r>
            <a:r>
              <a:rPr lang="en-US" altLang="zh-CN" dirty="0"/>
              <a:t>party</a:t>
            </a:r>
            <a:r>
              <a:rPr lang="zh-CN" altLang="en-US" dirty="0"/>
              <a:t> </a:t>
            </a:r>
            <a:r>
              <a:rPr lang="en-US" altLang="zh-CN" dirty="0"/>
              <a:t>for</a:t>
            </a:r>
            <a:r>
              <a:rPr lang="zh-CN" altLang="en-US" dirty="0"/>
              <a:t> </a:t>
            </a:r>
            <a:r>
              <a:rPr lang="en-US" altLang="zh-CN" dirty="0"/>
              <a:t>verification.</a:t>
            </a:r>
            <a:r>
              <a:rPr lang="zh-CN" altLang="en-US" dirty="0"/>
              <a:t> </a:t>
            </a:r>
            <a:endParaRPr lang="en-US" altLang="zh-CN" dirty="0"/>
          </a:p>
          <a:p>
            <a:pPr marL="45720" indent="-36576">
              <a:buFont typeface="Arial" panose="020B0604020202020204" pitchFamily="34" charset="0"/>
              <a:buChar char="•"/>
            </a:pPr>
            <a:endParaRPr lang="en-US" dirty="0"/>
          </a:p>
          <a:p>
            <a:pPr marL="9144" indent="0">
              <a:buFont typeface="Arial" panose="020B0604020202020204" pitchFamily="34" charset="0"/>
              <a:buNone/>
            </a:pPr>
            <a:r>
              <a:rPr lang="en-US" altLang="zh-CN" dirty="0"/>
              <a:t>In</a:t>
            </a:r>
            <a:r>
              <a:rPr lang="zh-CN" altLang="en-US" dirty="0"/>
              <a:t> </a:t>
            </a:r>
            <a:r>
              <a:rPr lang="en-US" altLang="zh-CN" dirty="0"/>
              <a:t>the</a:t>
            </a:r>
            <a:r>
              <a:rPr lang="zh-CN" altLang="en-US" dirty="0"/>
              <a:t> </a:t>
            </a:r>
            <a:r>
              <a:rPr lang="en-US" altLang="zh-CN" dirty="0"/>
              <a:t>following,</a:t>
            </a:r>
            <a:r>
              <a:rPr lang="zh-CN" altLang="en-US" dirty="0"/>
              <a:t> </a:t>
            </a:r>
            <a:r>
              <a:rPr lang="en-US" altLang="zh-CN" dirty="0"/>
              <a:t>I</a:t>
            </a:r>
            <a:r>
              <a:rPr lang="zh-CN" altLang="en-US" dirty="0"/>
              <a:t> </a:t>
            </a:r>
            <a:r>
              <a:rPr lang="en-US" altLang="zh-CN" dirty="0"/>
              <a:t>will</a:t>
            </a:r>
            <a:r>
              <a:rPr lang="zh-CN" altLang="en-US" dirty="0"/>
              <a:t> </a:t>
            </a:r>
            <a:r>
              <a:rPr lang="en-US" altLang="zh-CN" dirty="0"/>
              <a:t>show</a:t>
            </a:r>
            <a:r>
              <a:rPr lang="zh-CN" altLang="en-US" dirty="0"/>
              <a:t> </a:t>
            </a:r>
            <a:r>
              <a:rPr lang="en-US" altLang="zh-CN" dirty="0"/>
              <a:t>you</a:t>
            </a:r>
            <a:r>
              <a:rPr lang="zh-CN" altLang="en-US" dirty="0"/>
              <a:t> </a:t>
            </a:r>
            <a:r>
              <a:rPr lang="en-US" altLang="zh-CN" dirty="0"/>
              <a:t>the</a:t>
            </a:r>
            <a:r>
              <a:rPr lang="zh-CN" altLang="en-US" dirty="0"/>
              <a:t> </a:t>
            </a:r>
            <a:r>
              <a:rPr lang="en-US" altLang="zh-CN" b="1" dirty="0"/>
              <a:t>key</a:t>
            </a:r>
            <a:r>
              <a:rPr lang="zh-CN" altLang="en-US" b="1" dirty="0"/>
              <a:t> </a:t>
            </a:r>
            <a:r>
              <a:rPr lang="en-US" altLang="zh-CN" b="1" dirty="0"/>
              <a:t>ideas</a:t>
            </a:r>
            <a:r>
              <a:rPr lang="zh-CN" altLang="en-US" b="1" dirty="0"/>
              <a:t> </a:t>
            </a:r>
            <a:r>
              <a:rPr lang="en-US" altLang="zh-CN" dirty="0"/>
              <a:t>behind</a:t>
            </a:r>
            <a:r>
              <a:rPr lang="zh-CN" altLang="en-US" dirty="0"/>
              <a:t> </a:t>
            </a:r>
            <a:r>
              <a:rPr lang="en-US" altLang="zh-CN" dirty="0"/>
              <a:t>TLC</a:t>
            </a:r>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13</a:t>
            </a:fld>
            <a:endParaRPr lang="en-US"/>
          </a:p>
        </p:txBody>
      </p:sp>
    </p:spTree>
    <p:extLst>
      <p:ext uri="{BB962C8B-B14F-4D97-AF65-F5344CB8AC3E}">
        <p14:creationId xmlns:p14="http://schemas.microsoft.com/office/powerpoint/2010/main" val="1621916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indent="0">
              <a:buNone/>
            </a:pPr>
            <a:r>
              <a:rPr lang="en-US" altLang="zh-CN" b="0" dirty="0"/>
              <a:t>The</a:t>
            </a:r>
            <a:r>
              <a:rPr lang="zh-CN" altLang="en-US" b="0" dirty="0"/>
              <a:t> </a:t>
            </a:r>
            <a:r>
              <a:rPr lang="en-US" altLang="zh-CN" b="1" dirty="0"/>
              <a:t>core</a:t>
            </a:r>
            <a:r>
              <a:rPr lang="zh-CN" altLang="en-US" b="1" dirty="0"/>
              <a:t> </a:t>
            </a:r>
            <a:r>
              <a:rPr lang="en-US" altLang="zh-CN" b="0" dirty="0"/>
              <a:t>of</a:t>
            </a:r>
            <a:r>
              <a:rPr lang="zh-CN" altLang="en-US" b="0" dirty="0"/>
              <a:t> </a:t>
            </a:r>
            <a:r>
              <a:rPr lang="en-US" altLang="zh-CN" b="0" dirty="0"/>
              <a:t>TLC</a:t>
            </a:r>
            <a:r>
              <a:rPr lang="zh-CN" altLang="en-US" b="0" dirty="0"/>
              <a:t> </a:t>
            </a:r>
            <a:r>
              <a:rPr lang="en-US" altLang="zh-CN" b="0" dirty="0"/>
              <a:t>is</a:t>
            </a:r>
            <a:r>
              <a:rPr lang="zh-CN" altLang="en-US" b="0" dirty="0"/>
              <a:t> </a:t>
            </a:r>
            <a:r>
              <a:rPr lang="en-US" altLang="zh-CN" b="0" dirty="0"/>
              <a:t>its</a:t>
            </a:r>
            <a:r>
              <a:rPr lang="zh-CN" altLang="en-US" b="0" dirty="0"/>
              <a:t> </a:t>
            </a:r>
            <a:r>
              <a:rPr lang="en-US" altLang="zh-CN" b="1" dirty="0"/>
              <a:t>loss-selfishness</a:t>
            </a:r>
            <a:r>
              <a:rPr lang="zh-CN" altLang="en-US" b="1" dirty="0"/>
              <a:t> </a:t>
            </a:r>
            <a:r>
              <a:rPr lang="en-US" altLang="zh-CN" b="1" dirty="0"/>
              <a:t>cancellation, </a:t>
            </a:r>
            <a:r>
              <a:rPr lang="en-US" altLang="zh-CN" b="0" dirty="0"/>
              <a:t>a </a:t>
            </a:r>
            <a:r>
              <a:rPr lang="en-US" altLang="zh-CN" b="1" dirty="0"/>
              <a:t>game-theoretical </a:t>
            </a:r>
            <a:r>
              <a:rPr lang="en-US" altLang="zh-CN" b="0" dirty="0"/>
              <a:t>approach</a:t>
            </a:r>
            <a:r>
              <a:rPr lang="en-US" altLang="zh-CN" b="1" dirty="0"/>
              <a:t> without delaying </a:t>
            </a:r>
            <a:r>
              <a:rPr lang="en-US" altLang="zh-CN" b="0" dirty="0"/>
              <a:t>the edge traffic.</a:t>
            </a:r>
          </a:p>
          <a:p>
            <a:pPr marL="9144" indent="0">
              <a:buNone/>
            </a:pPr>
            <a:endParaRPr lang="en-US" b="1" dirty="0"/>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sz="1100" b="1" kern="1200" dirty="0">
                <a:solidFill>
                  <a:schemeClr val="tx1"/>
                </a:solidFill>
                <a:effectLst/>
                <a:latin typeface="+mn-lt"/>
                <a:ea typeface="+mn-ea"/>
                <a:cs typeface="+mn-cs"/>
              </a:rPr>
              <a:t>Different from legacy 4G/5G</a:t>
            </a:r>
            <a:r>
              <a:rPr lang="en-US" sz="1100" kern="1200" dirty="0">
                <a:solidFill>
                  <a:schemeClr val="tx1"/>
                </a:solidFill>
                <a:effectLst/>
                <a:latin typeface="+mn-lt"/>
                <a:ea typeface="+mn-ea"/>
                <a:cs typeface="+mn-cs"/>
              </a:rPr>
              <a:t>, TLC lets the edge and operator negotiate the data charging volume. </a:t>
            </a: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sz="1100" kern="1200" dirty="0">
              <a:solidFill>
                <a:schemeClr val="tx1"/>
              </a:solidFill>
              <a:effectLst/>
              <a:latin typeface="+mn-lt"/>
              <a:ea typeface="+mn-ea"/>
              <a:cs typeface="+mn-cs"/>
            </a:endParaRP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altLang="zh-CN" sz="1100" kern="1200" dirty="0">
                <a:solidFill>
                  <a:schemeClr val="tx1"/>
                </a:solidFill>
                <a:effectLst/>
                <a:latin typeface="+mn-lt"/>
                <a:ea typeface="+mn-ea"/>
                <a:cs typeface="+mn-cs"/>
              </a:rPr>
              <a:t>It</a:t>
            </a:r>
            <a:r>
              <a:rPr lang="zh-CN" altLang="en-US" sz="1100" kern="120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asks the edge app vendor to report the data volume its </a:t>
            </a:r>
            <a:r>
              <a:rPr lang="en-US" altLang="zh-CN" sz="1100" kern="1200" dirty="0">
                <a:solidFill>
                  <a:schemeClr val="tx1"/>
                </a:solidFill>
                <a:effectLst/>
                <a:latin typeface="+mn-lt"/>
                <a:ea typeface="+mn-ea"/>
                <a:cs typeface="+mn-cs"/>
              </a:rPr>
              <a:t>edge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nodes</a:t>
            </a:r>
            <a:r>
              <a:rPr lang="zh-CN" altLang="en-US" sz="1100" kern="120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has </a:t>
            </a:r>
            <a:r>
              <a:rPr lang="en-US" sz="1100" b="1" kern="1200" dirty="0">
                <a:solidFill>
                  <a:schemeClr val="tx1"/>
                </a:solidFill>
                <a:effectLst/>
                <a:latin typeface="+mn-lt"/>
                <a:ea typeface="+mn-ea"/>
                <a:cs typeface="+mn-cs"/>
              </a:rPr>
              <a:t>sent</a:t>
            </a:r>
            <a:r>
              <a:rPr lang="en-US" altLang="zh-CN" sz="1100" b="1" kern="1200" dirty="0">
                <a:solidFill>
                  <a:schemeClr val="tx1"/>
                </a:solidFill>
                <a:effectLst/>
                <a:latin typeface="+mn-lt"/>
                <a:ea typeface="+mn-ea"/>
                <a:cs typeface="+mn-cs"/>
              </a:rPr>
              <a:t>,</a:t>
            </a:r>
            <a:r>
              <a:rPr lang="zh-CN" altLang="en-US" sz="1100" b="1" kern="120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and asks the 4G/5G operator to report the data volume the edge </a:t>
            </a:r>
            <a:r>
              <a:rPr lang="en-US" altLang="zh-CN" sz="1100" kern="1200" dirty="0">
                <a:solidFill>
                  <a:schemeClr val="tx1"/>
                </a:solidFill>
                <a:effectLst/>
                <a:latin typeface="+mn-lt"/>
                <a:ea typeface="+mn-ea"/>
                <a:cs typeface="+mn-cs"/>
              </a:rPr>
              <a:t>nodes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have</a:t>
            </a:r>
            <a:r>
              <a:rPr lang="zh-CN" altLang="en-US" sz="1100" kern="1200" dirty="0">
                <a:solidFill>
                  <a:schemeClr val="tx1"/>
                </a:solidFill>
                <a:effectLst/>
                <a:latin typeface="+mn-lt"/>
                <a:ea typeface="+mn-ea"/>
                <a:cs typeface="+mn-cs"/>
              </a:rPr>
              <a:t> </a:t>
            </a:r>
            <a:r>
              <a:rPr lang="en-US" sz="1100" b="1" kern="1200" dirty="0">
                <a:solidFill>
                  <a:schemeClr val="tx1"/>
                </a:solidFill>
                <a:effectLst/>
                <a:latin typeface="+mn-lt"/>
                <a:ea typeface="+mn-ea"/>
                <a:cs typeface="+mn-cs"/>
              </a:rPr>
              <a:t>received</a:t>
            </a:r>
            <a:r>
              <a:rPr lang="en-US" sz="1100" kern="1200" dirty="0">
                <a:solidFill>
                  <a:schemeClr val="tx1"/>
                </a:solidFill>
                <a:effectLst/>
                <a:latin typeface="+mn-lt"/>
                <a:ea typeface="+mn-ea"/>
                <a:cs typeface="+mn-cs"/>
              </a:rPr>
              <a:t>. </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zh-CN" altLang="en-US" sz="1100" kern="1200" dirty="0">
                <a:solidFill>
                  <a:schemeClr val="tx1"/>
                </a:solidFill>
                <a:effectLst/>
                <a:latin typeface="+mn-lt"/>
                <a:ea typeface="+mn-ea"/>
                <a:cs typeface="+mn-cs"/>
              </a:rPr>
              <a:t> </a:t>
            </a:r>
            <a:r>
              <a:rPr lang="en-US" altLang="zh-CN" sz="1100" u="sng" kern="1200" dirty="0">
                <a:solidFill>
                  <a:schemeClr val="tx1"/>
                </a:solidFill>
                <a:effectLst/>
                <a:latin typeface="+mn-lt"/>
                <a:ea typeface="+mn-ea"/>
                <a:cs typeface="+mn-cs"/>
              </a:rPr>
              <a:t>This</a:t>
            </a:r>
            <a:r>
              <a:rPr lang="zh-CN" altLang="en-US" sz="1100" u="sng" kern="1200" dirty="0">
                <a:solidFill>
                  <a:schemeClr val="tx1"/>
                </a:solidFill>
                <a:effectLst/>
                <a:latin typeface="+mn-lt"/>
                <a:ea typeface="+mn-ea"/>
                <a:cs typeface="+mn-cs"/>
              </a:rPr>
              <a:t> </a:t>
            </a:r>
            <a:r>
              <a:rPr lang="en-US" altLang="zh-CN" sz="1100" u="sng" kern="1200" dirty="0">
                <a:solidFill>
                  <a:schemeClr val="tx1"/>
                </a:solidFill>
                <a:effectLst/>
                <a:latin typeface="+mn-lt"/>
                <a:ea typeface="+mn-ea"/>
                <a:cs typeface="+mn-cs"/>
              </a:rPr>
              <a:t>is</a:t>
            </a:r>
            <a:r>
              <a:rPr lang="zh-CN" altLang="en-US" sz="1100" u="sng" kern="1200" dirty="0">
                <a:solidFill>
                  <a:schemeClr val="tx1"/>
                </a:solidFill>
                <a:effectLst/>
                <a:latin typeface="+mn-lt"/>
                <a:ea typeface="+mn-ea"/>
                <a:cs typeface="+mn-cs"/>
              </a:rPr>
              <a:t> </a:t>
            </a:r>
            <a:r>
              <a:rPr lang="en-US" altLang="zh-CN" sz="1100" b="1" u="sng" kern="1200" dirty="0">
                <a:solidFill>
                  <a:schemeClr val="tx1"/>
                </a:solidFill>
                <a:effectLst/>
                <a:latin typeface="+mn-lt"/>
                <a:ea typeface="+mn-ea"/>
                <a:cs typeface="+mn-cs"/>
              </a:rPr>
              <a:t>readily</a:t>
            </a:r>
            <a:r>
              <a:rPr lang="zh-CN" altLang="en-US" sz="1100" b="1" u="sng" kern="1200" dirty="0">
                <a:solidFill>
                  <a:schemeClr val="tx1"/>
                </a:solidFill>
                <a:effectLst/>
                <a:latin typeface="+mn-lt"/>
                <a:ea typeface="+mn-ea"/>
                <a:cs typeface="+mn-cs"/>
              </a:rPr>
              <a:t> </a:t>
            </a:r>
            <a:r>
              <a:rPr lang="en-US" sz="1100" b="1" u="sng" kern="1200" dirty="0">
                <a:solidFill>
                  <a:schemeClr val="tx1"/>
                </a:solidFill>
                <a:effectLst/>
                <a:latin typeface="+mn-lt"/>
                <a:ea typeface="+mn-ea"/>
                <a:cs typeface="+mn-cs"/>
              </a:rPr>
              <a:t>achievable</a:t>
            </a:r>
            <a:r>
              <a:rPr lang="zh-CN" altLang="en-US" sz="1100" b="1" u="sng" kern="1200" dirty="0">
                <a:solidFill>
                  <a:schemeClr val="tx1"/>
                </a:solidFill>
                <a:effectLst/>
                <a:latin typeface="+mn-lt"/>
                <a:ea typeface="+mn-ea"/>
                <a:cs typeface="+mn-cs"/>
              </a:rPr>
              <a:t> </a:t>
            </a:r>
            <a:r>
              <a:rPr lang="en-US" sz="1100" u="sng" kern="1200" dirty="0">
                <a:solidFill>
                  <a:schemeClr val="tx1"/>
                </a:solidFill>
                <a:effectLst/>
                <a:latin typeface="+mn-lt"/>
                <a:ea typeface="+mn-ea"/>
                <a:cs typeface="+mn-cs"/>
              </a:rPr>
              <a:t>today</a:t>
            </a:r>
            <a:r>
              <a:rPr lang="en-US" altLang="zh-CN" sz="1100" u="sng" kern="1200" dirty="0">
                <a:solidFill>
                  <a:schemeClr val="tx1"/>
                </a:solidFill>
                <a:effectLst/>
                <a:latin typeface="+mn-lt"/>
                <a:ea typeface="+mn-ea"/>
                <a:cs typeface="+mn-cs"/>
              </a:rPr>
              <a:t>:</a:t>
            </a:r>
            <a:r>
              <a:rPr lang="zh-CN" altLang="en-US" sz="1100" u="sng" kern="1200" dirty="0">
                <a:solidFill>
                  <a:schemeClr val="tx1"/>
                </a:solidFill>
                <a:effectLst/>
                <a:latin typeface="+mn-lt"/>
                <a:ea typeface="+mn-ea"/>
                <a:cs typeface="+mn-cs"/>
              </a:rPr>
              <a:t> </a:t>
            </a:r>
            <a:r>
              <a:rPr lang="en-US" altLang="zh-CN" sz="1100" u="sng" kern="1200" dirty="0">
                <a:solidFill>
                  <a:schemeClr val="tx1"/>
                </a:solidFill>
                <a:effectLst/>
                <a:latin typeface="+mn-lt"/>
                <a:ea typeface="+mn-ea"/>
                <a:cs typeface="+mn-cs"/>
              </a:rPr>
              <a:t>In</a:t>
            </a:r>
            <a:r>
              <a:rPr lang="zh-CN" altLang="en-US" sz="1100" u="sng" kern="1200" dirty="0">
                <a:solidFill>
                  <a:schemeClr val="tx1"/>
                </a:solidFill>
                <a:effectLst/>
                <a:latin typeface="+mn-lt"/>
                <a:ea typeface="+mn-ea"/>
                <a:cs typeface="+mn-cs"/>
              </a:rPr>
              <a:t> </a:t>
            </a:r>
            <a:r>
              <a:rPr lang="en-US" altLang="zh-CN" sz="1100" u="sng" kern="1200" dirty="0">
                <a:solidFill>
                  <a:schemeClr val="tx1"/>
                </a:solidFill>
                <a:effectLst/>
                <a:latin typeface="+mn-lt"/>
                <a:ea typeface="+mn-ea"/>
                <a:cs typeface="+mn-cs"/>
              </a:rPr>
              <a:t>our</a:t>
            </a:r>
            <a:r>
              <a:rPr lang="zh-CN" altLang="en-US" sz="1100" u="sng" kern="1200" dirty="0">
                <a:solidFill>
                  <a:schemeClr val="tx1"/>
                </a:solidFill>
                <a:effectLst/>
                <a:latin typeface="+mn-lt"/>
                <a:ea typeface="+mn-ea"/>
                <a:cs typeface="+mn-cs"/>
              </a:rPr>
              <a:t> </a:t>
            </a:r>
            <a:r>
              <a:rPr lang="en-US" altLang="zh-CN" sz="1100" u="sng" kern="1200" dirty="0">
                <a:solidFill>
                  <a:schemeClr val="tx1"/>
                </a:solidFill>
                <a:effectLst/>
                <a:latin typeface="+mn-lt"/>
                <a:ea typeface="+mn-ea"/>
                <a:cs typeface="+mn-cs"/>
              </a:rPr>
              <a:t>paper,</a:t>
            </a:r>
            <a:r>
              <a:rPr lang="zh-CN" altLang="en-US" sz="1100" u="sng" kern="1200" dirty="0">
                <a:solidFill>
                  <a:schemeClr val="tx1"/>
                </a:solidFill>
                <a:effectLst/>
                <a:latin typeface="+mn-lt"/>
                <a:ea typeface="+mn-ea"/>
                <a:cs typeface="+mn-cs"/>
              </a:rPr>
              <a:t> </a:t>
            </a:r>
            <a:r>
              <a:rPr lang="en-US" altLang="zh-CN" sz="1100" u="sng" kern="1200" dirty="0">
                <a:solidFill>
                  <a:schemeClr val="tx1"/>
                </a:solidFill>
                <a:effectLst/>
                <a:latin typeface="+mn-lt"/>
                <a:ea typeface="+mn-ea"/>
                <a:cs typeface="+mn-cs"/>
              </a:rPr>
              <a:t>we</a:t>
            </a:r>
            <a:r>
              <a:rPr lang="zh-CN" altLang="en-US" sz="1100" u="sng" kern="1200" dirty="0">
                <a:solidFill>
                  <a:schemeClr val="tx1"/>
                </a:solidFill>
                <a:effectLst/>
                <a:latin typeface="+mn-lt"/>
                <a:ea typeface="+mn-ea"/>
                <a:cs typeface="+mn-cs"/>
              </a:rPr>
              <a:t> </a:t>
            </a:r>
            <a:r>
              <a:rPr lang="en-US" altLang="zh-CN" sz="1100" u="sng" kern="1200" dirty="0">
                <a:solidFill>
                  <a:schemeClr val="tx1"/>
                </a:solidFill>
                <a:effectLst/>
                <a:latin typeface="+mn-lt"/>
                <a:ea typeface="+mn-ea"/>
                <a:cs typeface="+mn-cs"/>
              </a:rPr>
              <a:t>have</a:t>
            </a:r>
            <a:r>
              <a:rPr lang="zh-CN" altLang="en-US" sz="1100" u="sng" kern="1200" dirty="0">
                <a:solidFill>
                  <a:schemeClr val="tx1"/>
                </a:solidFill>
                <a:effectLst/>
                <a:latin typeface="+mn-lt"/>
                <a:ea typeface="+mn-ea"/>
                <a:cs typeface="+mn-cs"/>
              </a:rPr>
              <a:t> </a:t>
            </a:r>
            <a:r>
              <a:rPr lang="en-US" altLang="zh-CN" sz="1100" u="sng" kern="1200" dirty="0">
                <a:solidFill>
                  <a:schemeClr val="tx1"/>
                </a:solidFill>
                <a:effectLst/>
                <a:latin typeface="+mn-lt"/>
                <a:ea typeface="+mn-ea"/>
                <a:cs typeface="+mn-cs"/>
              </a:rPr>
              <a:t>shown</a:t>
            </a:r>
            <a:r>
              <a:rPr lang="zh-CN" altLang="en-US" sz="1100" u="sng" kern="1200" dirty="0">
                <a:solidFill>
                  <a:schemeClr val="tx1"/>
                </a:solidFill>
                <a:effectLst/>
                <a:latin typeface="+mn-lt"/>
                <a:ea typeface="+mn-ea"/>
                <a:cs typeface="+mn-cs"/>
              </a:rPr>
              <a:t> </a:t>
            </a:r>
            <a:r>
              <a:rPr lang="en-US" altLang="zh-CN" sz="1100" u="sng" kern="1200" dirty="0">
                <a:solidFill>
                  <a:schemeClr val="tx1"/>
                </a:solidFill>
                <a:effectLst/>
                <a:latin typeface="+mn-lt"/>
                <a:ea typeface="+mn-ea"/>
                <a:cs typeface="+mn-cs"/>
              </a:rPr>
              <a:t>how</a:t>
            </a:r>
            <a:r>
              <a:rPr lang="zh-CN" altLang="en-US" sz="1100" u="sng" kern="1200" dirty="0">
                <a:solidFill>
                  <a:schemeClr val="tx1"/>
                </a:solidFill>
                <a:effectLst/>
                <a:latin typeface="+mn-lt"/>
                <a:ea typeface="+mn-ea"/>
                <a:cs typeface="+mn-cs"/>
              </a:rPr>
              <a:t> </a:t>
            </a:r>
            <a:r>
              <a:rPr lang="en-US" altLang="zh-CN" sz="1100" u="sng" kern="1200" dirty="0">
                <a:solidFill>
                  <a:schemeClr val="tx1"/>
                </a:solidFill>
                <a:effectLst/>
                <a:latin typeface="+mn-lt"/>
                <a:ea typeface="+mn-ea"/>
                <a:cs typeface="+mn-cs"/>
              </a:rPr>
              <a:t>to</a:t>
            </a:r>
            <a:r>
              <a:rPr lang="zh-CN" altLang="en-US" sz="1100" u="sng" kern="1200" dirty="0">
                <a:solidFill>
                  <a:schemeClr val="tx1"/>
                </a:solidFill>
                <a:effectLst/>
                <a:latin typeface="+mn-lt"/>
                <a:ea typeface="+mn-ea"/>
                <a:cs typeface="+mn-cs"/>
              </a:rPr>
              <a:t> </a:t>
            </a:r>
            <a:r>
              <a:rPr lang="en-US" altLang="zh-CN" sz="1100" b="1" u="sng" kern="1200" dirty="0">
                <a:solidFill>
                  <a:schemeClr val="tx1"/>
                </a:solidFill>
                <a:effectLst/>
                <a:latin typeface="+mn-lt"/>
                <a:ea typeface="+mn-ea"/>
                <a:cs typeface="+mn-cs"/>
              </a:rPr>
              <a:t>re-use</a:t>
            </a:r>
            <a:r>
              <a:rPr lang="zh-CN" altLang="en-US" sz="1100" b="1" u="sng" kern="1200" dirty="0">
                <a:solidFill>
                  <a:schemeClr val="tx1"/>
                </a:solidFill>
                <a:effectLst/>
                <a:latin typeface="+mn-lt"/>
                <a:ea typeface="+mn-ea"/>
                <a:cs typeface="+mn-cs"/>
              </a:rPr>
              <a:t> </a:t>
            </a:r>
            <a:r>
              <a:rPr lang="en-US" altLang="zh-CN" sz="1100" b="1" u="sng" kern="1200" dirty="0">
                <a:solidFill>
                  <a:schemeClr val="tx1"/>
                </a:solidFill>
                <a:effectLst/>
                <a:latin typeface="+mn-lt"/>
                <a:ea typeface="+mn-ea"/>
                <a:cs typeface="+mn-cs"/>
              </a:rPr>
              <a:t>existing 4G/5G</a:t>
            </a:r>
            <a:r>
              <a:rPr lang="zh-CN" altLang="en-US" sz="1100" b="1" u="sng" kern="1200" dirty="0">
                <a:solidFill>
                  <a:schemeClr val="tx1"/>
                </a:solidFill>
                <a:effectLst/>
                <a:latin typeface="+mn-lt"/>
                <a:ea typeface="+mn-ea"/>
                <a:cs typeface="+mn-cs"/>
              </a:rPr>
              <a:t> </a:t>
            </a:r>
            <a:r>
              <a:rPr lang="en-US" altLang="zh-CN" sz="1100" b="1" u="sng" kern="1200" dirty="0">
                <a:solidFill>
                  <a:schemeClr val="tx1"/>
                </a:solidFill>
                <a:effectLst/>
                <a:latin typeface="+mn-lt"/>
                <a:ea typeface="+mn-ea"/>
                <a:cs typeface="+mn-cs"/>
              </a:rPr>
              <a:t>mechanisms</a:t>
            </a:r>
            <a:r>
              <a:rPr lang="zh-CN" altLang="en-US" sz="1100" u="sng" kern="1200" dirty="0">
                <a:solidFill>
                  <a:schemeClr val="tx1"/>
                </a:solidFill>
                <a:effectLst/>
                <a:latin typeface="+mn-lt"/>
                <a:ea typeface="+mn-ea"/>
                <a:cs typeface="+mn-cs"/>
              </a:rPr>
              <a:t> </a:t>
            </a:r>
            <a:r>
              <a:rPr lang="en-US" altLang="zh-CN" sz="1100" u="sng" kern="1200" dirty="0">
                <a:solidFill>
                  <a:schemeClr val="tx1"/>
                </a:solidFill>
                <a:effectLst/>
                <a:latin typeface="+mn-lt"/>
                <a:ea typeface="+mn-ea"/>
                <a:cs typeface="+mn-cs"/>
              </a:rPr>
              <a:t>achieve</a:t>
            </a:r>
            <a:r>
              <a:rPr lang="zh-CN" altLang="en-US" sz="1100" u="sng" kern="1200" dirty="0">
                <a:solidFill>
                  <a:schemeClr val="tx1"/>
                </a:solidFill>
                <a:effectLst/>
                <a:latin typeface="+mn-lt"/>
                <a:ea typeface="+mn-ea"/>
                <a:cs typeface="+mn-cs"/>
              </a:rPr>
              <a:t> </a:t>
            </a:r>
            <a:r>
              <a:rPr lang="en-US" altLang="zh-CN" sz="1100" u="sng" kern="1200" dirty="0">
                <a:solidFill>
                  <a:schemeClr val="tx1"/>
                </a:solidFill>
                <a:effectLst/>
                <a:latin typeface="+mn-lt"/>
                <a:ea typeface="+mn-ea"/>
                <a:cs typeface="+mn-cs"/>
              </a:rPr>
              <a:t>so in a </a:t>
            </a:r>
            <a:r>
              <a:rPr lang="en-US" altLang="zh-CN" sz="1100" b="1" u="sng" kern="1200" dirty="0">
                <a:solidFill>
                  <a:schemeClr val="tx1"/>
                </a:solidFill>
                <a:effectLst/>
                <a:latin typeface="+mn-lt"/>
                <a:ea typeface="+mn-ea"/>
                <a:cs typeface="+mn-cs"/>
              </a:rPr>
              <a:t>tamper-resilient</a:t>
            </a:r>
            <a:r>
              <a:rPr lang="en-US" altLang="zh-CN" sz="1100" u="sng" kern="1200" dirty="0">
                <a:solidFill>
                  <a:schemeClr val="tx1"/>
                </a:solidFill>
                <a:effectLst/>
                <a:latin typeface="+mn-lt"/>
                <a:ea typeface="+mn-ea"/>
                <a:cs typeface="+mn-cs"/>
              </a:rPr>
              <a:t> way.</a:t>
            </a:r>
            <a:r>
              <a:rPr lang="zh-CN" altLang="en-US" sz="1100" u="sng" kern="1200" dirty="0">
                <a:solidFill>
                  <a:schemeClr val="tx1"/>
                </a:solidFill>
                <a:effectLst/>
                <a:latin typeface="+mn-lt"/>
                <a:ea typeface="+mn-ea"/>
                <a:cs typeface="+mn-cs"/>
              </a:rPr>
              <a:t> </a:t>
            </a:r>
            <a:endParaRPr lang="en-US" altLang="zh-CN" sz="1100" u="sng" kern="1200" dirty="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endParaRPr lang="en-US" sz="1100" kern="1200" dirty="0">
              <a:solidFill>
                <a:schemeClr val="tx1"/>
              </a:solidFill>
              <a:effectLst/>
              <a:latin typeface="+mn-lt"/>
              <a:ea typeface="+mn-ea"/>
              <a:cs typeface="+mn-cs"/>
            </a:endParaRP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altLang="zh-CN" sz="1100" kern="1200" dirty="0">
                <a:solidFill>
                  <a:schemeClr val="tx1"/>
                </a:solidFill>
                <a:effectLst/>
                <a:latin typeface="+mn-lt"/>
                <a:ea typeface="+mn-ea"/>
                <a:cs typeface="+mn-cs"/>
              </a:rPr>
              <a:t>Due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to</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data</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loss,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received</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data</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will</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be</a:t>
            </a:r>
            <a:r>
              <a:rPr lang="zh-CN" altLang="en-US" sz="1100"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no</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more</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than</a:t>
            </a:r>
            <a:r>
              <a:rPr lang="zh-CN" altLang="en-US" sz="1100" b="1"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sent</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data.</a:t>
            </a:r>
            <a:r>
              <a:rPr lang="zh-CN" altLang="en-US" sz="1100" kern="1200" dirty="0">
                <a:solidFill>
                  <a:schemeClr val="tx1"/>
                </a:solidFill>
                <a:effectLst/>
                <a:latin typeface="+mn-lt"/>
                <a:ea typeface="+mn-ea"/>
                <a:cs typeface="+mn-cs"/>
              </a:rPr>
              <a:t> </a:t>
            </a:r>
            <a:endParaRPr lang="en-US" altLang="zh-CN" sz="1100" kern="1200" dirty="0">
              <a:solidFill>
                <a:schemeClr val="tx1"/>
              </a:solidFill>
              <a:effectLst/>
              <a:latin typeface="+mn-lt"/>
              <a:ea typeface="+mn-ea"/>
              <a:cs typeface="+mn-cs"/>
            </a:endParaRP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altLang="zh-CN" sz="1100" kern="1200" dirty="0">
              <a:solidFill>
                <a:schemeClr val="tx1"/>
              </a:solidFill>
              <a:effectLst/>
              <a:latin typeface="+mn-lt"/>
              <a:ea typeface="+mn-ea"/>
              <a:cs typeface="+mn-cs"/>
            </a:endParaRP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altLang="zh-CN" sz="1100" kern="1200" dirty="0">
                <a:solidFill>
                  <a:schemeClr val="tx1"/>
                </a:solidFill>
                <a:effectLst/>
                <a:latin typeface="+mn-lt"/>
                <a:ea typeface="+mn-ea"/>
                <a:cs typeface="+mn-cs"/>
              </a:rPr>
              <a:t>Given</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sent/received</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volume,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operators</a:t>
            </a:r>
            <a:r>
              <a:rPr lang="zh-CN" altLang="en-US" sz="1100" kern="120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may have diverse charging policies: Some may only charge </a:t>
            </a:r>
            <a:r>
              <a:rPr lang="en-US" altLang="zh-CN" sz="1100" kern="1200" dirty="0">
                <a:solidFill>
                  <a:schemeClr val="tx1"/>
                </a:solidFill>
                <a:effectLst/>
                <a:latin typeface="+mn-lt"/>
                <a:ea typeface="+mn-ea"/>
                <a:cs typeface="+mn-cs"/>
              </a:rPr>
              <a:t>received</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data,</a:t>
            </a:r>
            <a:r>
              <a:rPr lang="zh-CN" altLang="en-US" sz="1100" kern="120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while others may also charge the lost data since the operators have consumed their resource for delivery</a:t>
            </a:r>
            <a:r>
              <a:rPr lang="en-US" altLang="zh-CN" sz="1100" kern="1200" dirty="0">
                <a:solidFill>
                  <a:schemeClr val="tx1"/>
                </a:solidFill>
                <a:effectLst/>
                <a:latin typeface="+mn-lt"/>
                <a:ea typeface="+mn-ea"/>
                <a:cs typeface="+mn-cs"/>
              </a:rPr>
              <a:t>.</a:t>
            </a: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sz="1100" kern="1200" dirty="0">
              <a:solidFill>
                <a:schemeClr val="tx1"/>
              </a:solidFill>
              <a:effectLst/>
              <a:latin typeface="+mn-lt"/>
              <a:ea typeface="+mn-ea"/>
              <a:cs typeface="+mn-cs"/>
            </a:endParaRPr>
          </a:p>
          <a:p>
            <a:pPr marL="9144" indent="0">
              <a:buNone/>
            </a:pPr>
            <a:r>
              <a:rPr lang="en-US" sz="1100" kern="1200" dirty="0">
                <a:solidFill>
                  <a:schemeClr val="tx1"/>
                </a:solidFill>
                <a:effectLst/>
                <a:latin typeface="+mn-lt"/>
                <a:ea typeface="+mn-ea"/>
                <a:cs typeface="+mn-cs"/>
              </a:rPr>
              <a:t>We are neutral to these policies, and consider a general charging scheme. </a:t>
            </a: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sz="1100" kern="1200" dirty="0">
              <a:solidFill>
                <a:schemeClr val="tx1"/>
              </a:solidFill>
              <a:effectLst/>
              <a:latin typeface="+mn-lt"/>
              <a:ea typeface="+mn-ea"/>
              <a:cs typeface="+mn-cs"/>
            </a:endParaRP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altLang="zh-CN" sz="1100" kern="1200" dirty="0">
                <a:solidFill>
                  <a:schemeClr val="tx1"/>
                </a:solidFill>
                <a:effectLst/>
                <a:latin typeface="+mn-lt"/>
                <a:ea typeface="+mn-ea"/>
                <a:cs typeface="+mn-cs"/>
              </a:rPr>
              <a:t>Note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that,</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we</a:t>
            </a:r>
            <a:r>
              <a:rPr lang="zh-CN" altLang="en-US" sz="1100"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do</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not</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require</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synchronizing</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charging</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records,</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so</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it</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does not delay the edge traffic</a:t>
            </a:r>
            <a:r>
              <a:rPr lang="en-US" altLang="zh-CN" sz="1100" kern="1200" dirty="0">
                <a:solidFill>
                  <a:schemeClr val="tx1"/>
                </a:solidFill>
                <a:effectLst/>
                <a:latin typeface="+mn-lt"/>
                <a:ea typeface="+mn-ea"/>
                <a:cs typeface="+mn-cs"/>
              </a:rPr>
              <a:t>.</a:t>
            </a:r>
            <a:r>
              <a:rPr lang="zh-CN" altLang="en-US" sz="1100" kern="120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 </a:t>
            </a:r>
            <a:endParaRPr lang="en-US" dirty="0"/>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14</a:t>
            </a:fld>
            <a:endParaRPr lang="en-US"/>
          </a:p>
        </p:txBody>
      </p:sp>
    </p:spTree>
    <p:extLst>
      <p:ext uri="{BB962C8B-B14F-4D97-AF65-F5344CB8AC3E}">
        <p14:creationId xmlns:p14="http://schemas.microsoft.com/office/powerpoint/2010/main" val="3982720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kern="1200" dirty="0">
                <a:solidFill>
                  <a:schemeClr val="tx1"/>
                </a:solidFill>
                <a:effectLst/>
                <a:latin typeface="+mn-lt"/>
                <a:ea typeface="+mn-ea"/>
                <a:cs typeface="+mn-cs"/>
              </a:rPr>
              <a:t>Now consider the </a:t>
            </a:r>
            <a:r>
              <a:rPr lang="en-US" sz="1100" b="1" kern="1200" dirty="0">
                <a:solidFill>
                  <a:schemeClr val="tx1"/>
                </a:solidFill>
                <a:effectLst/>
                <a:latin typeface="+mn-lt"/>
                <a:ea typeface="+mn-ea"/>
                <a:cs typeface="+mn-cs"/>
              </a:rPr>
              <a:t>interplay</a:t>
            </a:r>
            <a:r>
              <a:rPr lang="en-US" sz="1100" kern="1200" dirty="0">
                <a:solidFill>
                  <a:schemeClr val="tx1"/>
                </a:solidFill>
                <a:effectLst/>
                <a:latin typeface="+mn-lt"/>
                <a:ea typeface="+mn-ea"/>
                <a:cs typeface="+mn-cs"/>
              </a:rPr>
              <a:t> between the data loss and selfish charging. </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100" kern="1200" dirty="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altLang="zh-CN" sz="1100" b="1" kern="1200" dirty="0">
                <a:solidFill>
                  <a:schemeClr val="tx1"/>
                </a:solidFill>
                <a:effectLst/>
                <a:latin typeface="+mn-lt"/>
                <a:ea typeface="+mn-ea"/>
                <a:cs typeface="+mn-cs"/>
              </a:rPr>
              <a:t>For</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their</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own</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benefits</a:t>
            </a:r>
            <a:r>
              <a:rPr lang="en-US" altLang="zh-CN" sz="1100" kern="1200" dirty="0">
                <a:solidFill>
                  <a:schemeClr val="tx1"/>
                </a:solidFill>
                <a:effectLst/>
                <a:latin typeface="+mn-lt"/>
                <a:ea typeface="+mn-ea"/>
                <a:cs typeface="+mn-cs"/>
              </a:rPr>
              <a:t>,</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a</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selfish</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cellular</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operator</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may</a:t>
            </a:r>
            <a:r>
              <a:rPr lang="zh-CN" altLang="en-US" sz="1100"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over-claim</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received</a:t>
            </a:r>
            <a:r>
              <a:rPr lang="zh-CN" altLang="en-US" sz="1100" b="1"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data,</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and</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selfish</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edge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may</a:t>
            </a:r>
            <a:r>
              <a:rPr lang="zh-CN" altLang="en-US" sz="1100"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under-claim</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sent</a:t>
            </a:r>
            <a:r>
              <a:rPr lang="zh-CN" altLang="en-US" sz="1100" b="1"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data.</a:t>
            </a:r>
            <a:r>
              <a:rPr lang="zh-CN" altLang="en-US" sz="1100" kern="1200" dirty="0">
                <a:solidFill>
                  <a:schemeClr val="tx1"/>
                </a:solidFill>
                <a:effectLst/>
                <a:latin typeface="+mn-lt"/>
                <a:ea typeface="+mn-ea"/>
                <a:cs typeface="+mn-cs"/>
              </a:rPr>
              <a:t> </a:t>
            </a:r>
            <a:endParaRPr lang="en-US" dirty="0"/>
          </a:p>
          <a:p>
            <a:endParaRPr lang="en-US"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kern="1200" dirty="0">
                <a:solidFill>
                  <a:schemeClr val="tx1"/>
                </a:solidFill>
                <a:effectLst/>
                <a:latin typeface="+mn-lt"/>
                <a:ea typeface="+mn-ea"/>
                <a:cs typeface="+mn-cs"/>
              </a:rPr>
              <a:t>However, </a:t>
            </a:r>
            <a:r>
              <a:rPr lang="en-US" sz="1100" b="1" kern="1200" dirty="0">
                <a:solidFill>
                  <a:schemeClr val="tx1"/>
                </a:solidFill>
                <a:effectLst/>
                <a:latin typeface="+mn-lt"/>
                <a:ea typeface="+mn-ea"/>
                <a:cs typeface="+mn-cs"/>
              </a:rPr>
              <a:t>the data loss poses three constraints over the possible selfish charging claims </a:t>
            </a:r>
            <a:endParaRPr lang="en-US" b="1" dirty="0"/>
          </a:p>
          <a:p>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15</a:t>
            </a:fld>
            <a:endParaRPr lang="en-US"/>
          </a:p>
        </p:txBody>
      </p:sp>
    </p:spTree>
    <p:extLst>
      <p:ext uri="{BB962C8B-B14F-4D97-AF65-F5344CB8AC3E}">
        <p14:creationId xmlns:p14="http://schemas.microsoft.com/office/powerpoint/2010/main" val="399537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altLang="zh-CN" dirty="0"/>
              <a:t>First,</a:t>
            </a:r>
            <a:r>
              <a:rPr lang="zh-CN" altLang="en-US" dirty="0"/>
              <a:t> </a:t>
            </a:r>
            <a:r>
              <a:rPr lang="en-US" altLang="zh-CN" b="1" dirty="0"/>
              <a:t>different</a:t>
            </a:r>
            <a:r>
              <a:rPr lang="zh-CN" altLang="en-US" b="1" dirty="0"/>
              <a:t> </a:t>
            </a:r>
            <a:r>
              <a:rPr lang="en-US" altLang="zh-CN" b="1" dirty="0"/>
              <a:t>from</a:t>
            </a:r>
            <a:r>
              <a:rPr lang="zh-CN" altLang="en-US" b="1" dirty="0"/>
              <a:t> </a:t>
            </a:r>
            <a:r>
              <a:rPr lang="en-US" altLang="zh-CN" b="1" dirty="0"/>
              <a:t>legacy</a:t>
            </a:r>
            <a:r>
              <a:rPr lang="zh-CN" altLang="en-US" b="1" dirty="0"/>
              <a:t> </a:t>
            </a:r>
            <a:r>
              <a:rPr lang="en-US" altLang="zh-CN" b="1" dirty="0"/>
              <a:t>4G/5G</a:t>
            </a:r>
            <a:r>
              <a:rPr lang="zh-CN" altLang="en-US" b="1" dirty="0"/>
              <a:t> </a:t>
            </a:r>
            <a:r>
              <a:rPr lang="en-US" altLang="zh-CN" b="1" dirty="0"/>
              <a:t>today</a:t>
            </a:r>
            <a:r>
              <a:rPr lang="en-US" altLang="zh-CN" dirty="0"/>
              <a:t>,</a:t>
            </a:r>
            <a:r>
              <a:rPr lang="zh-CN" altLang="en-US" dirty="0"/>
              <a:t> </a:t>
            </a:r>
            <a:r>
              <a:rPr lang="en-US" altLang="zh-CN" sz="1100" kern="1200" dirty="0">
                <a:solidFill>
                  <a:schemeClr val="tx1"/>
                </a:solidFill>
                <a:effectLst/>
                <a:latin typeface="+mn-lt"/>
                <a:ea typeface="+mn-ea"/>
                <a:cs typeface="+mn-cs"/>
              </a:rPr>
              <a:t>any</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selfish</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charging</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claims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in</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TLC</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will</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be</a:t>
            </a:r>
            <a:r>
              <a:rPr lang="zh-CN" altLang="en-US" sz="1100"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provably bounded</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by</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the</a:t>
            </a:r>
            <a:r>
              <a:rPr lang="zh-CN" altLang="en-US" sz="1100"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ground</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truth</a:t>
            </a:r>
            <a:r>
              <a:rPr lang="zh-CN" altLang="en-US" sz="1100" b="1"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of</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sent/received</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data.</a:t>
            </a:r>
            <a:r>
              <a:rPr lang="zh-CN" altLang="en-US" sz="1100" kern="1200" dirty="0">
                <a:solidFill>
                  <a:schemeClr val="tx1"/>
                </a:solidFill>
                <a:effectLst/>
                <a:latin typeface="+mn-lt"/>
                <a:ea typeface="+mn-ea"/>
                <a:cs typeface="+mn-cs"/>
              </a:rPr>
              <a:t> </a:t>
            </a:r>
            <a:endParaRPr lang="en-US" altLang="zh-CN" sz="1100" kern="1200" dirty="0">
              <a:solidFill>
                <a:schemeClr val="tx1"/>
              </a:solidFill>
              <a:effectLst/>
              <a:latin typeface="+mn-lt"/>
              <a:ea typeface="+mn-ea"/>
              <a:cs typeface="+mn-cs"/>
            </a:endParaRP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sz="1100" kern="1200" dirty="0">
              <a:solidFill>
                <a:schemeClr val="tx1"/>
              </a:solidFill>
              <a:effectLst/>
              <a:latin typeface="+mn-lt"/>
              <a:ea typeface="+mn-ea"/>
              <a:cs typeface="+mn-cs"/>
            </a:endParaRP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altLang="zh-CN" sz="1100" kern="1200" dirty="0">
                <a:solidFill>
                  <a:schemeClr val="tx1"/>
                </a:solidFill>
                <a:effectLst/>
                <a:latin typeface="+mn-lt"/>
                <a:ea typeface="+mn-ea"/>
                <a:cs typeface="+mn-cs"/>
              </a:rPr>
              <a:t>The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reason</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is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two-fold</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lang="en-US" sz="1100" kern="1200" dirty="0">
                <a:solidFill>
                  <a:schemeClr val="tx1"/>
                </a:solidFill>
                <a:effectLst/>
                <a:latin typeface="+mn-lt"/>
                <a:ea typeface="+mn-ea"/>
                <a:cs typeface="+mn-cs"/>
              </a:rPr>
              <a:t>For their own benefit, the selfish operator (edge) will not under(over)-claim the charging. </a:t>
            </a:r>
            <a:endParaRPr lang="en-US" dirty="0"/>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lang="en-US" sz="1100" kern="1200" dirty="0">
                <a:solidFill>
                  <a:schemeClr val="tx1"/>
                </a:solidFill>
                <a:effectLst/>
                <a:latin typeface="+mn-lt"/>
                <a:ea typeface="+mn-ea"/>
                <a:cs typeface="+mn-cs"/>
              </a:rPr>
              <a:t>the operator and edge can cross-check each other’s record. If the operator’s received data is larger than edge’s sent data, the edge asserts the operator’s claim is selfish and thus rejects this proposal.  </a:t>
            </a:r>
            <a:endParaRPr lang="en-US" dirty="0"/>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endParaRPr lang="en-US" dirty="0"/>
          </a:p>
          <a:p>
            <a:pPr marL="9144" indent="0">
              <a:buNone/>
            </a:pPr>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16</a:t>
            </a:fld>
            <a:endParaRPr lang="en-US"/>
          </a:p>
        </p:txBody>
      </p:sp>
    </p:spTree>
    <p:extLst>
      <p:ext uri="{BB962C8B-B14F-4D97-AF65-F5344CB8AC3E}">
        <p14:creationId xmlns:p14="http://schemas.microsoft.com/office/powerpoint/2010/main" val="254498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sz="1100" kern="1200">
                <a:solidFill>
                  <a:schemeClr val="tx1"/>
                </a:solidFill>
                <a:effectLst/>
                <a:latin typeface="+mn-lt"/>
                <a:ea typeface="+mn-ea"/>
                <a:cs typeface="+mn-cs"/>
              </a:rPr>
              <a:t>Second, if both are honest, charging gap is equal to data loss. </a:t>
            </a:r>
            <a:endParaRPr lang="en-US" altLang="zh-CN" dirty="0"/>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altLang="zh-CN" dirty="0"/>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altLang="zh-CN" dirty="0"/>
              <a:t>But if</a:t>
            </a:r>
            <a:r>
              <a:rPr lang="zh-CN" altLang="en-US" dirty="0"/>
              <a:t> </a:t>
            </a:r>
            <a:r>
              <a:rPr lang="en-US" altLang="zh-CN" dirty="0"/>
              <a:t>both</a:t>
            </a:r>
            <a:r>
              <a:rPr lang="zh-CN" altLang="en-US" dirty="0"/>
              <a:t> </a:t>
            </a:r>
            <a:r>
              <a:rPr lang="en-US" altLang="zh-CN" dirty="0"/>
              <a:t>are</a:t>
            </a:r>
            <a:r>
              <a:rPr lang="zh-CN" altLang="en-US" dirty="0"/>
              <a:t> </a:t>
            </a:r>
            <a:r>
              <a:rPr lang="en-US" altLang="zh-CN" dirty="0"/>
              <a:t>selfish,</a:t>
            </a:r>
            <a:r>
              <a:rPr lang="zh-CN" altLang="en-US" dirty="0"/>
              <a:t> </a:t>
            </a:r>
            <a:r>
              <a:rPr lang="en-US" altLang="zh-CN" dirty="0"/>
              <a:t>and</a:t>
            </a:r>
            <a:r>
              <a:rPr lang="zh-CN" altLang="en-US" dirty="0"/>
              <a:t> </a:t>
            </a:r>
            <a:r>
              <a:rPr lang="en-US" altLang="zh-CN" dirty="0"/>
              <a:t>edge’s</a:t>
            </a:r>
            <a:r>
              <a:rPr lang="zh-CN" altLang="en-US" dirty="0"/>
              <a:t> </a:t>
            </a:r>
            <a:r>
              <a:rPr lang="en-US" altLang="zh-CN" dirty="0"/>
              <a:t>claim</a:t>
            </a:r>
            <a:r>
              <a:rPr lang="zh-CN" altLang="en-US" dirty="0"/>
              <a:t> </a:t>
            </a:r>
            <a:r>
              <a:rPr lang="en-US" altLang="zh-CN" dirty="0"/>
              <a:t>is</a:t>
            </a:r>
            <a:r>
              <a:rPr lang="zh-CN" altLang="en-US" dirty="0"/>
              <a:t> </a:t>
            </a:r>
            <a:r>
              <a:rPr lang="en-US" altLang="zh-CN" dirty="0"/>
              <a:t>larger</a:t>
            </a:r>
            <a:r>
              <a:rPr lang="zh-CN" altLang="en-US" dirty="0"/>
              <a:t> </a:t>
            </a:r>
            <a:r>
              <a:rPr lang="en-US" altLang="zh-CN" dirty="0"/>
              <a:t>than</a:t>
            </a:r>
            <a:r>
              <a:rPr lang="zh-CN" altLang="en-US" dirty="0"/>
              <a:t> </a:t>
            </a:r>
            <a:r>
              <a:rPr lang="en-US" altLang="zh-CN" dirty="0"/>
              <a:t>network’s</a:t>
            </a:r>
            <a:r>
              <a:rPr lang="zh-CN" altLang="en-US" dirty="0"/>
              <a:t> </a:t>
            </a:r>
            <a:r>
              <a:rPr lang="en-US" altLang="zh-CN" dirty="0"/>
              <a:t>claim,</a:t>
            </a:r>
            <a:r>
              <a:rPr lang="zh-CN" altLang="en-US" dirty="0"/>
              <a:t> </a:t>
            </a:r>
            <a:r>
              <a:rPr lang="en-US" altLang="zh-CN" dirty="0"/>
              <a:t>the</a:t>
            </a:r>
            <a:r>
              <a:rPr lang="zh-CN" altLang="en-US" dirty="0"/>
              <a:t> </a:t>
            </a:r>
            <a:r>
              <a:rPr lang="en-US" sz="1100" kern="1200" dirty="0">
                <a:solidFill>
                  <a:schemeClr val="tx1"/>
                </a:solidFill>
                <a:effectLst/>
                <a:latin typeface="+mn-lt"/>
                <a:ea typeface="+mn-ea"/>
                <a:cs typeface="+mn-cs"/>
              </a:rPr>
              <a:t>charging gap can be </a:t>
            </a:r>
            <a:r>
              <a:rPr lang="en-US" sz="1100" b="1" kern="1200" dirty="0">
                <a:solidFill>
                  <a:schemeClr val="tx1"/>
                </a:solidFill>
                <a:effectLst/>
                <a:latin typeface="+mn-lt"/>
                <a:ea typeface="+mn-ea"/>
                <a:cs typeface="+mn-cs"/>
              </a:rPr>
              <a:t>compressed</a:t>
            </a:r>
            <a:r>
              <a:rPr lang="en-US" sz="1100" kern="1200" dirty="0">
                <a:solidFill>
                  <a:schemeClr val="tx1"/>
                </a:solidFill>
                <a:effectLst/>
                <a:latin typeface="+mn-lt"/>
                <a:ea typeface="+mn-ea"/>
                <a:cs typeface="+mn-cs"/>
              </a:rPr>
              <a:t> by the selfish charging. </a:t>
            </a: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sz="1100" kern="1200" dirty="0">
              <a:solidFill>
                <a:schemeClr val="tx1"/>
              </a:solidFill>
              <a:effectLst/>
              <a:latin typeface="+mn-lt"/>
              <a:ea typeface="+mn-ea"/>
              <a:cs typeface="+mn-cs"/>
            </a:endParaRP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sz="1100" kern="1200" dirty="0">
                <a:solidFill>
                  <a:schemeClr val="tx1"/>
                </a:solidFill>
                <a:effectLst/>
                <a:latin typeface="+mn-lt"/>
                <a:ea typeface="+mn-ea"/>
                <a:cs typeface="+mn-cs"/>
              </a:rPr>
              <a:t>More selfish charging can result in less charging gap by data loss. </a:t>
            </a:r>
            <a:endParaRPr lang="en-US" dirty="0"/>
          </a:p>
          <a:p>
            <a:pPr marL="9144" indent="0">
              <a:buNone/>
            </a:pPr>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17</a:t>
            </a:fld>
            <a:endParaRPr lang="en-US"/>
          </a:p>
        </p:txBody>
      </p:sp>
    </p:spTree>
    <p:extLst>
      <p:ext uri="{BB962C8B-B14F-4D97-AF65-F5344CB8AC3E}">
        <p14:creationId xmlns:p14="http://schemas.microsoft.com/office/powerpoint/2010/main" val="2249236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indent="0">
              <a:buNone/>
            </a:pPr>
            <a:r>
              <a:rPr lang="en-US" altLang="zh-CN" dirty="0"/>
              <a:t>Last,</a:t>
            </a:r>
            <a:r>
              <a:rPr lang="zh-CN" altLang="en-US" dirty="0"/>
              <a:t> </a:t>
            </a:r>
            <a:r>
              <a:rPr lang="en-US" altLang="zh-CN" dirty="0"/>
              <a:t>what</a:t>
            </a:r>
            <a:r>
              <a:rPr lang="zh-CN" altLang="en-US" dirty="0"/>
              <a:t> </a:t>
            </a:r>
            <a:r>
              <a:rPr lang="en-US" altLang="zh-CN" dirty="0"/>
              <a:t>if</a:t>
            </a:r>
            <a:r>
              <a:rPr lang="zh-CN" altLang="en-US" dirty="0"/>
              <a:t> </a:t>
            </a:r>
            <a:r>
              <a:rPr lang="en-US" altLang="zh-CN" dirty="0"/>
              <a:t>either</a:t>
            </a:r>
            <a:r>
              <a:rPr lang="zh-CN" altLang="en-US" dirty="0"/>
              <a:t> </a:t>
            </a:r>
            <a:r>
              <a:rPr lang="en-US" altLang="zh-CN" dirty="0"/>
              <a:t>edge</a:t>
            </a:r>
            <a:r>
              <a:rPr lang="zh-CN" altLang="en-US" dirty="0"/>
              <a:t> </a:t>
            </a:r>
            <a:r>
              <a:rPr lang="en-US" altLang="zh-CN" dirty="0"/>
              <a:t>or</a:t>
            </a:r>
            <a:r>
              <a:rPr lang="zh-CN" altLang="en-US" dirty="0"/>
              <a:t> </a:t>
            </a:r>
            <a:r>
              <a:rPr lang="en-US" altLang="zh-CN" dirty="0"/>
              <a:t>network</a:t>
            </a:r>
            <a:r>
              <a:rPr lang="zh-CN" altLang="en-US" dirty="0"/>
              <a:t> </a:t>
            </a:r>
            <a:r>
              <a:rPr lang="en-US" altLang="zh-CN" dirty="0"/>
              <a:t>is</a:t>
            </a:r>
            <a:r>
              <a:rPr lang="zh-CN" altLang="en-US" dirty="0"/>
              <a:t> </a:t>
            </a:r>
            <a:r>
              <a:rPr lang="en-US" altLang="zh-CN" dirty="0"/>
              <a:t>too</a:t>
            </a:r>
            <a:r>
              <a:rPr lang="zh-CN" altLang="en-US" dirty="0"/>
              <a:t> </a:t>
            </a:r>
            <a:r>
              <a:rPr lang="en-US" altLang="zh-CN" dirty="0"/>
              <a:t>selfish</a:t>
            </a:r>
            <a:r>
              <a:rPr lang="zh-CN" altLang="en-US" dirty="0"/>
              <a:t> </a:t>
            </a:r>
            <a:r>
              <a:rPr lang="en-US" altLang="zh-CN" dirty="0"/>
              <a:t>and</a:t>
            </a:r>
            <a:r>
              <a:rPr lang="zh-CN" altLang="en-US" dirty="0"/>
              <a:t> </a:t>
            </a:r>
            <a:r>
              <a:rPr lang="en-US" altLang="zh-CN" dirty="0"/>
              <a:t>aggressive,</a:t>
            </a:r>
            <a:r>
              <a:rPr lang="zh-CN" altLang="en-US" dirty="0"/>
              <a:t> </a:t>
            </a:r>
            <a:r>
              <a:rPr lang="en-US" altLang="zh-CN" dirty="0"/>
              <a:t>so</a:t>
            </a:r>
            <a:r>
              <a:rPr lang="zh-CN" altLang="en-US" dirty="0"/>
              <a:t> </a:t>
            </a:r>
            <a:r>
              <a:rPr lang="en-US" altLang="zh-CN" dirty="0"/>
              <a:t>that</a:t>
            </a:r>
            <a:r>
              <a:rPr lang="zh-CN" altLang="en-US" dirty="0"/>
              <a:t> </a:t>
            </a:r>
            <a:r>
              <a:rPr lang="en-US" altLang="zh-CN" dirty="0"/>
              <a:t>edge’s</a:t>
            </a:r>
            <a:r>
              <a:rPr lang="zh-CN" altLang="en-US" dirty="0"/>
              <a:t> </a:t>
            </a:r>
            <a:r>
              <a:rPr lang="en-US" altLang="zh-CN" dirty="0"/>
              <a:t>claim</a:t>
            </a:r>
            <a:r>
              <a:rPr lang="zh-CN" altLang="en-US" dirty="0"/>
              <a:t> </a:t>
            </a:r>
            <a:r>
              <a:rPr lang="en-US" altLang="zh-CN" dirty="0"/>
              <a:t>is</a:t>
            </a:r>
            <a:r>
              <a:rPr lang="zh-CN" altLang="en-US" dirty="0"/>
              <a:t> </a:t>
            </a:r>
            <a:r>
              <a:rPr lang="en-US" altLang="zh-CN" dirty="0"/>
              <a:t>smaller</a:t>
            </a:r>
            <a:r>
              <a:rPr lang="zh-CN" altLang="en-US" dirty="0"/>
              <a:t> </a:t>
            </a:r>
            <a:r>
              <a:rPr lang="en-US" altLang="zh-CN" dirty="0"/>
              <a:t>than</a:t>
            </a:r>
            <a:r>
              <a:rPr lang="zh-CN" altLang="en-US" dirty="0"/>
              <a:t> </a:t>
            </a:r>
            <a:r>
              <a:rPr lang="en-US" altLang="zh-CN" dirty="0"/>
              <a:t>network’s</a:t>
            </a:r>
            <a:r>
              <a:rPr lang="zh-CN" altLang="en-US" dirty="0"/>
              <a:t> </a:t>
            </a:r>
            <a:r>
              <a:rPr lang="en-US" altLang="zh-CN" dirty="0"/>
              <a:t>claim?</a:t>
            </a:r>
          </a:p>
          <a:p>
            <a:pPr marL="9144" indent="0">
              <a:buNone/>
            </a:pPr>
            <a:endParaRPr lang="en-US" sz="1100" kern="1200" dirty="0">
              <a:solidFill>
                <a:schemeClr val="tx1"/>
              </a:solidFill>
              <a:effectLst/>
              <a:latin typeface="+mn-lt"/>
              <a:ea typeface="+mn-ea"/>
              <a:cs typeface="+mn-cs"/>
            </a:endParaRPr>
          </a:p>
          <a:p>
            <a:pPr marL="9144" indent="0">
              <a:buNone/>
            </a:pPr>
            <a:r>
              <a:rPr lang="en-US" altLang="zh-CN" sz="1100" kern="1200" dirty="0">
                <a:solidFill>
                  <a:schemeClr val="tx1"/>
                </a:solidFill>
                <a:effectLst/>
                <a:latin typeface="+mn-lt"/>
                <a:ea typeface="+mn-ea"/>
                <a:cs typeface="+mn-cs"/>
              </a:rPr>
              <a:t>In</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this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case,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it</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will</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be</a:t>
            </a:r>
            <a:r>
              <a:rPr lang="zh-CN" altLang="en-US" sz="1100"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immediately</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detected</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by</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both</a:t>
            </a:r>
            <a:r>
              <a:rPr lang="en-US" altLang="zh-CN" sz="1100" kern="1200" dirty="0">
                <a:solidFill>
                  <a:schemeClr val="tx1"/>
                </a:solidFill>
                <a:effectLst/>
                <a:latin typeface="+mn-lt"/>
                <a:ea typeface="+mn-ea"/>
                <a:cs typeface="+mn-cs"/>
              </a:rPr>
              <a:t>.</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reason</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is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that,</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received</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data</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cannot</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exceed</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sent</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data.</a:t>
            </a:r>
            <a:r>
              <a:rPr lang="zh-CN" altLang="en-US" sz="1100" kern="120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 </a:t>
            </a:r>
            <a:endParaRPr lang="en-US" dirty="0"/>
          </a:p>
          <a:p>
            <a:pPr marL="9144" marR="0" lvl="0" indent="0" algn="l" defTabSz="914400" rtl="0" eaLnBrk="1" fontAlgn="auto" latinLnBrk="0" hangingPunct="1">
              <a:lnSpc>
                <a:spcPct val="100000"/>
              </a:lnSpc>
              <a:spcBef>
                <a:spcPts val="600"/>
              </a:spcBef>
              <a:spcAft>
                <a:spcPts val="0"/>
              </a:spcAft>
              <a:buClrTx/>
              <a:buSzPct val="25000"/>
              <a:buNone/>
              <a:tabLst/>
              <a:defRPr/>
            </a:pPr>
            <a:endParaRPr lang="en-US" dirty="0"/>
          </a:p>
          <a:p>
            <a:pPr marL="9144" marR="0" lvl="0" indent="0" algn="l" defTabSz="914400" rtl="0" eaLnBrk="1" fontAlgn="auto" latinLnBrk="0" hangingPunct="1">
              <a:lnSpc>
                <a:spcPct val="100000"/>
              </a:lnSpc>
              <a:spcBef>
                <a:spcPts val="600"/>
              </a:spcBef>
              <a:spcAft>
                <a:spcPts val="0"/>
              </a:spcAft>
              <a:buClrTx/>
              <a:buSzPct val="25000"/>
              <a:buNone/>
              <a:tabLst/>
              <a:defRPr/>
            </a:pPr>
            <a:r>
              <a:rPr lang="en-US" altLang="zh-CN" dirty="0"/>
              <a:t>Upon detecting this signal, a rational edge/operator can take appropriate actions to </a:t>
            </a:r>
            <a:r>
              <a:rPr lang="en-US" altLang="zh-CN" b="1" dirty="0"/>
              <a:t>countermeasure</a:t>
            </a:r>
            <a:r>
              <a:rPr lang="en-US" altLang="zh-CN" dirty="0"/>
              <a:t> the</a:t>
            </a:r>
            <a:r>
              <a:rPr lang="zh-CN" altLang="en-US" dirty="0"/>
              <a:t> </a:t>
            </a:r>
            <a:r>
              <a:rPr lang="en-US" altLang="zh-CN" dirty="0"/>
              <a:t>other’s aggressive</a:t>
            </a:r>
            <a:r>
              <a:rPr lang="zh-CN" altLang="en-US" dirty="0"/>
              <a:t> </a:t>
            </a:r>
            <a:r>
              <a:rPr lang="en-US" altLang="zh-CN" dirty="0"/>
              <a:t>selfish charging. </a:t>
            </a:r>
          </a:p>
        </p:txBody>
      </p:sp>
      <p:sp>
        <p:nvSpPr>
          <p:cNvPr id="4" name="Slide Number Placeholder 3"/>
          <p:cNvSpPr>
            <a:spLocks noGrp="1"/>
          </p:cNvSpPr>
          <p:nvPr>
            <p:ph type="sldNum" sz="quarter" idx="5"/>
          </p:nvPr>
        </p:nvSpPr>
        <p:spPr/>
        <p:txBody>
          <a:bodyPr/>
          <a:lstStyle/>
          <a:p>
            <a:fld id="{5BFEAE42-E3FE-4405-B7FC-4425D05B92A0}" type="slidenum">
              <a:rPr lang="en-US" smtClean="0"/>
              <a:pPr/>
              <a:t>18</a:t>
            </a:fld>
            <a:endParaRPr lang="en-US"/>
          </a:p>
        </p:txBody>
      </p:sp>
    </p:spTree>
    <p:extLst>
      <p:ext uri="{BB962C8B-B14F-4D97-AF65-F5344CB8AC3E}">
        <p14:creationId xmlns:p14="http://schemas.microsoft.com/office/powerpoint/2010/main" val="4189243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altLang="zh-CN" sz="1100" kern="1200" dirty="0">
                <a:solidFill>
                  <a:schemeClr val="tx1"/>
                </a:solidFill>
                <a:effectLst/>
                <a:latin typeface="+mn-lt"/>
                <a:ea typeface="+mn-ea"/>
                <a:cs typeface="+mn-cs"/>
              </a:rPr>
              <a:t>So</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with</a:t>
            </a:r>
            <a:r>
              <a:rPr lang="en-US" sz="1100" kern="1200" dirty="0">
                <a:solidFill>
                  <a:schemeClr val="tx1"/>
                </a:solidFill>
                <a:effectLst/>
                <a:latin typeface="+mn-lt"/>
                <a:ea typeface="+mn-ea"/>
                <a:cs typeface="+mn-cs"/>
              </a:rPr>
              <a:t> these </a:t>
            </a:r>
            <a:r>
              <a:rPr lang="en-US" altLang="zh-CN" sz="1100" kern="1200" dirty="0">
                <a:solidFill>
                  <a:schemeClr val="tx1"/>
                </a:solidFill>
                <a:effectLst/>
                <a:latin typeface="+mn-lt"/>
                <a:ea typeface="+mn-ea"/>
                <a:cs typeface="+mn-cs"/>
              </a:rPr>
              <a:t>constraints,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what</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can</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network</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and</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edge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do</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to</a:t>
            </a:r>
            <a:r>
              <a:rPr lang="zh-CN" altLang="en-US" sz="1100"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maximize</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their</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own</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benefits</a:t>
            </a:r>
            <a:r>
              <a:rPr lang="en-US" altLang="zh-CN" sz="1100" kern="1200" dirty="0">
                <a:solidFill>
                  <a:schemeClr val="tx1"/>
                </a:solidFill>
                <a:effectLst/>
                <a:latin typeface="+mn-lt"/>
                <a:ea typeface="+mn-ea"/>
                <a:cs typeface="+mn-cs"/>
              </a:rPr>
              <a:t>?</a:t>
            </a:r>
            <a:r>
              <a:rPr lang="en-US" sz="1100" kern="1200" dirty="0">
                <a:solidFill>
                  <a:schemeClr val="tx1"/>
                </a:solidFill>
                <a:effectLst/>
                <a:latin typeface="+mn-lt"/>
                <a:ea typeface="+mn-ea"/>
                <a:cs typeface="+mn-cs"/>
              </a:rPr>
              <a:t> </a:t>
            </a: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sz="1100" kern="1200" dirty="0">
              <a:solidFill>
                <a:schemeClr val="tx1"/>
              </a:solidFill>
              <a:effectLst/>
              <a:latin typeface="+mn-lt"/>
              <a:ea typeface="+mn-ea"/>
              <a:cs typeface="+mn-cs"/>
            </a:endParaRP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sz="1100" kern="1200" dirty="0">
                <a:solidFill>
                  <a:schemeClr val="tx1"/>
                </a:solidFill>
                <a:effectLst/>
                <a:latin typeface="+mn-lt"/>
                <a:ea typeface="+mn-ea"/>
                <a:cs typeface="+mn-cs"/>
              </a:rPr>
              <a:t>Note that, this is actually a </a:t>
            </a:r>
            <a:r>
              <a:rPr lang="en-US" sz="1100" b="1" kern="1200" dirty="0">
                <a:solidFill>
                  <a:schemeClr val="tx1"/>
                </a:solidFill>
                <a:effectLst/>
                <a:latin typeface="+mn-lt"/>
                <a:ea typeface="+mn-ea"/>
                <a:cs typeface="+mn-cs"/>
              </a:rPr>
              <a:t>two-player, zero-sum </a:t>
            </a:r>
            <a:r>
              <a:rPr lang="en-US" sz="1100" kern="1200" dirty="0">
                <a:solidFill>
                  <a:schemeClr val="tx1"/>
                </a:solidFill>
                <a:effectLst/>
                <a:latin typeface="+mn-lt"/>
                <a:ea typeface="+mn-ea"/>
                <a:cs typeface="+mn-cs"/>
              </a:rPr>
              <a:t>game.</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zh-CN" altLang="en-US" dirty="0"/>
              <a:t> </a:t>
            </a:r>
            <a:r>
              <a:rPr lang="en-US" altLang="zh-CN" dirty="0"/>
              <a:t>To </a:t>
            </a:r>
            <a:r>
              <a:rPr lang="en-US" altLang="zh-CN" b="1" dirty="0"/>
              <a:t>maximize</a:t>
            </a:r>
            <a:r>
              <a:rPr lang="en-US" altLang="zh-CN" dirty="0"/>
              <a:t> its charging, the </a:t>
            </a:r>
            <a:r>
              <a:rPr lang="en-US" altLang="zh-CN" b="1" dirty="0"/>
              <a:t>cellular</a:t>
            </a:r>
            <a:r>
              <a:rPr lang="zh-CN" altLang="en-US" b="1" dirty="0"/>
              <a:t> </a:t>
            </a:r>
            <a:r>
              <a:rPr lang="en-US" altLang="zh-CN" b="1" dirty="0"/>
              <a:t>operator</a:t>
            </a:r>
            <a:r>
              <a:rPr lang="en-US" altLang="zh-CN" dirty="0"/>
              <a:t> can use the classical </a:t>
            </a:r>
            <a:r>
              <a:rPr lang="en-US" altLang="zh-CN" b="1" dirty="0"/>
              <a:t>maximin</a:t>
            </a:r>
            <a:r>
              <a:rPr lang="en-US" altLang="zh-CN" dirty="0"/>
              <a:t> strategy: </a:t>
            </a:r>
          </a:p>
          <a:p>
            <a:pPr marL="228600" marR="0" lvl="1"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zh-CN" altLang="en-US" dirty="0"/>
              <a:t> </a:t>
            </a:r>
            <a:r>
              <a:rPr lang="en-US" altLang="zh-CN" dirty="0"/>
              <a:t>For each possible selfish</a:t>
            </a:r>
            <a:r>
              <a:rPr lang="zh-CN" altLang="en-US" dirty="0"/>
              <a:t> </a:t>
            </a:r>
            <a:r>
              <a:rPr lang="en-US" altLang="zh-CN" dirty="0"/>
              <a:t>charging it claims, the network computes the worst-case charging by considering edge’s all possible selfish</a:t>
            </a:r>
            <a:r>
              <a:rPr lang="zh-CN" altLang="en-US" dirty="0"/>
              <a:t> </a:t>
            </a:r>
            <a:r>
              <a:rPr lang="en-US" altLang="zh-CN" dirty="0"/>
              <a:t>claim. </a:t>
            </a:r>
          </a:p>
          <a:p>
            <a:pPr marL="228600" marR="0" lvl="1"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en-US" altLang="zh-CN" dirty="0"/>
              <a:t>Then the edge reports that maximize its worst-case charging </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zh-CN" altLang="en-US" dirty="0"/>
              <a:t> </a:t>
            </a:r>
            <a:r>
              <a:rPr lang="en-US" altLang="zh-CN" dirty="0"/>
              <a:t>Similarly,</a:t>
            </a:r>
            <a:r>
              <a:rPr lang="zh-CN" altLang="en-US" dirty="0"/>
              <a:t> </a:t>
            </a:r>
            <a:r>
              <a:rPr lang="en-US" altLang="zh-CN" dirty="0"/>
              <a:t>the</a:t>
            </a:r>
            <a:r>
              <a:rPr lang="zh-CN" altLang="en-US" dirty="0"/>
              <a:t> </a:t>
            </a:r>
            <a:r>
              <a:rPr lang="en-US" altLang="zh-CN" dirty="0"/>
              <a:t>minimize</a:t>
            </a:r>
            <a:r>
              <a:rPr lang="zh-CN" altLang="en-US" dirty="0"/>
              <a:t> </a:t>
            </a:r>
            <a:r>
              <a:rPr lang="en-US" altLang="zh-CN" dirty="0"/>
              <a:t>its</a:t>
            </a:r>
            <a:r>
              <a:rPr lang="zh-CN" altLang="en-US" dirty="0"/>
              <a:t> </a:t>
            </a:r>
            <a:r>
              <a:rPr lang="en-US" altLang="zh-CN" dirty="0"/>
              <a:t>payment,</a:t>
            </a:r>
            <a:r>
              <a:rPr lang="zh-CN" altLang="en-US" dirty="0"/>
              <a:t> </a:t>
            </a:r>
            <a:r>
              <a:rPr lang="en-US" altLang="zh-CN" dirty="0"/>
              <a:t>the</a:t>
            </a:r>
            <a:r>
              <a:rPr lang="zh-CN" altLang="en-US" dirty="0"/>
              <a:t> </a:t>
            </a:r>
            <a:r>
              <a:rPr lang="en-US" altLang="zh-CN" dirty="0"/>
              <a:t>edge</a:t>
            </a:r>
            <a:r>
              <a:rPr lang="zh-CN" altLang="en-US" dirty="0"/>
              <a:t> </a:t>
            </a:r>
            <a:r>
              <a:rPr lang="en-US" altLang="zh-CN" dirty="0"/>
              <a:t>can</a:t>
            </a:r>
            <a:r>
              <a:rPr lang="zh-CN" altLang="en-US" dirty="0"/>
              <a:t> </a:t>
            </a:r>
            <a:r>
              <a:rPr lang="en-US" altLang="zh-CN" dirty="0"/>
              <a:t>use</a:t>
            </a:r>
            <a:r>
              <a:rPr lang="zh-CN" altLang="en-US" dirty="0"/>
              <a:t> </a:t>
            </a:r>
            <a:r>
              <a:rPr lang="en-US" altLang="zh-CN" dirty="0"/>
              <a:t>the</a:t>
            </a:r>
            <a:r>
              <a:rPr lang="zh-CN" altLang="en-US" dirty="0"/>
              <a:t> </a:t>
            </a:r>
            <a:r>
              <a:rPr lang="en-US" altLang="zh-CN" b="1" dirty="0"/>
              <a:t>minimax</a:t>
            </a:r>
            <a:r>
              <a:rPr lang="zh-CN" altLang="en-US" dirty="0"/>
              <a:t> </a:t>
            </a:r>
            <a:r>
              <a:rPr lang="en-US" altLang="zh-CN" dirty="0"/>
              <a:t>strategy</a:t>
            </a: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altLang="zh-CN" dirty="0"/>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sz="1100" kern="1200" dirty="0">
                <a:solidFill>
                  <a:schemeClr val="tx1"/>
                </a:solidFill>
                <a:effectLst/>
                <a:latin typeface="+mn-lt"/>
                <a:ea typeface="+mn-ea"/>
                <a:cs typeface="+mn-cs"/>
              </a:rPr>
              <a:t>Under </a:t>
            </a:r>
            <a:r>
              <a:rPr lang="en-US" sz="1100" b="1" kern="1200" dirty="0">
                <a:solidFill>
                  <a:schemeClr val="tx1"/>
                </a:solidFill>
                <a:effectLst/>
                <a:latin typeface="+mn-lt"/>
                <a:ea typeface="+mn-ea"/>
                <a:cs typeface="+mn-cs"/>
              </a:rPr>
              <a:t>the data loss’s constraints</a:t>
            </a:r>
            <a:r>
              <a:rPr lang="en-US" altLang="zh-CN" dirty="0"/>
              <a:t>,</a:t>
            </a:r>
            <a:r>
              <a:rPr lang="zh-CN" altLang="en-US" dirty="0"/>
              <a:t> </a:t>
            </a:r>
            <a:r>
              <a:rPr lang="en-US" altLang="zh-CN" dirty="0"/>
              <a:t>we</a:t>
            </a:r>
            <a:r>
              <a:rPr lang="zh-CN" altLang="en-US" dirty="0"/>
              <a:t> </a:t>
            </a:r>
            <a:r>
              <a:rPr lang="en-US" altLang="zh-CN" dirty="0"/>
              <a:t>can</a:t>
            </a:r>
            <a:r>
              <a:rPr lang="zh-CN" altLang="en-US" dirty="0"/>
              <a:t> </a:t>
            </a:r>
            <a:r>
              <a:rPr lang="en-US" altLang="zh-CN" dirty="0"/>
              <a:t>prove</a:t>
            </a:r>
            <a:r>
              <a:rPr lang="zh-CN" altLang="en-US" dirty="0"/>
              <a:t> </a:t>
            </a:r>
            <a:r>
              <a:rPr lang="en-US" altLang="zh-CN" dirty="0"/>
              <a:t>that</a:t>
            </a:r>
            <a:r>
              <a:rPr lang="zh-CN" altLang="en-US" dirty="0"/>
              <a:t> </a:t>
            </a:r>
            <a:r>
              <a:rPr lang="en-US" altLang="zh-CN" dirty="0"/>
              <a:t>the</a:t>
            </a:r>
            <a:r>
              <a:rPr lang="zh-CN" altLang="en-US" dirty="0"/>
              <a:t> </a:t>
            </a:r>
            <a:r>
              <a:rPr lang="en-US" sz="1100" kern="1200" dirty="0">
                <a:solidFill>
                  <a:schemeClr val="tx1"/>
                </a:solidFill>
                <a:effectLst/>
                <a:latin typeface="+mn-lt"/>
                <a:ea typeface="+mn-ea"/>
                <a:cs typeface="+mn-cs"/>
              </a:rPr>
              <a:t>operator and edge’s optimal strategies are </a:t>
            </a:r>
            <a:r>
              <a:rPr lang="en-US" sz="1100" b="1" kern="1200" dirty="0">
                <a:solidFill>
                  <a:schemeClr val="tx1"/>
                </a:solidFill>
                <a:effectLst/>
                <a:latin typeface="+mn-lt"/>
                <a:ea typeface="+mn-ea"/>
                <a:cs typeface="+mn-cs"/>
              </a:rPr>
              <a:t>coherent</a:t>
            </a:r>
            <a:r>
              <a:rPr lang="en-US" altLang="zh-CN" sz="1100" kern="1200" dirty="0">
                <a:solidFill>
                  <a:schemeClr val="tx1"/>
                </a:solidFill>
                <a:effectLst/>
                <a:latin typeface="+mn-lt"/>
                <a:ea typeface="+mn-ea"/>
                <a:cs typeface="+mn-cs"/>
              </a:rPr>
              <a:t>,</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and</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both</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result</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in</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the</a:t>
            </a:r>
            <a:r>
              <a:rPr lang="zh-CN" altLang="en-US" sz="1100"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ground</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truth</a:t>
            </a:r>
            <a:r>
              <a:rPr lang="zh-CN" altLang="en-US" sz="1100" b="1"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of</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target</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charging</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volume.</a:t>
            </a: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altLang="zh-CN" sz="1100" kern="1200" dirty="0">
              <a:solidFill>
                <a:schemeClr val="tx1"/>
              </a:solidFill>
              <a:effectLst/>
              <a:latin typeface="+mn-lt"/>
              <a:ea typeface="+mn-ea"/>
              <a:cs typeface="+mn-cs"/>
            </a:endParaRP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altLang="zh-CN" sz="1100" kern="1200" dirty="0">
                <a:solidFill>
                  <a:schemeClr val="tx1"/>
                </a:solidFill>
                <a:effectLst/>
                <a:latin typeface="+mn-lt"/>
                <a:ea typeface="+mn-ea"/>
                <a:cs typeface="+mn-cs"/>
              </a:rPr>
              <a:t>It means that, the </a:t>
            </a:r>
            <a:r>
              <a:rPr lang="en-US" altLang="zh-CN" sz="1100" b="1" kern="1200" dirty="0">
                <a:solidFill>
                  <a:schemeClr val="tx1"/>
                </a:solidFill>
                <a:effectLst/>
                <a:latin typeface="+mn-lt"/>
                <a:ea typeface="+mn-ea"/>
                <a:cs typeface="+mn-cs"/>
              </a:rPr>
              <a:t>unique</a:t>
            </a:r>
            <a:r>
              <a:rPr lang="zh-CN" altLang="en-US" sz="1100" b="1" kern="1200" dirty="0">
                <a:solidFill>
                  <a:schemeClr val="tx1"/>
                </a:solidFill>
                <a:effectLst/>
                <a:latin typeface="+mn-lt"/>
                <a:ea typeface="+mn-ea"/>
                <a:cs typeface="+mn-cs"/>
              </a:rPr>
              <a:t> </a:t>
            </a:r>
            <a:r>
              <a:rPr lang="en-US" sz="1100" b="1" dirty="0"/>
              <a:t>Nash Equilibrium</a:t>
            </a:r>
            <a:r>
              <a:rPr lang="zh-CN" altLang="en-US" sz="1100" b="1" dirty="0"/>
              <a:t> </a:t>
            </a:r>
            <a:r>
              <a:rPr lang="en-US" altLang="zh-CN" sz="1100" b="0" dirty="0"/>
              <a:t>for</a:t>
            </a:r>
            <a:r>
              <a:rPr lang="zh-CN" altLang="en-US" sz="1100" b="0" dirty="0"/>
              <a:t> </a:t>
            </a:r>
            <a:r>
              <a:rPr lang="en-US" altLang="zh-CN" sz="1100" b="0" dirty="0"/>
              <a:t>zero-sum</a:t>
            </a:r>
            <a:r>
              <a:rPr lang="zh-CN" altLang="en-US" sz="1100" b="0" dirty="0"/>
              <a:t> </a:t>
            </a:r>
            <a:r>
              <a:rPr lang="en-US" altLang="zh-CN" sz="1100" b="0" dirty="0"/>
              <a:t>game </a:t>
            </a:r>
            <a:r>
              <a:rPr lang="en-US" altLang="zh-CN" sz="1100" b="1" dirty="0"/>
              <a:t>exists and is equal to ground truth</a:t>
            </a:r>
            <a:r>
              <a:rPr lang="en-US" altLang="zh-CN" sz="1100" b="0" dirty="0"/>
              <a:t>, and TLC </a:t>
            </a:r>
            <a:r>
              <a:rPr lang="en-US" altLang="zh-CN" sz="1100" b="1" dirty="0"/>
              <a:t>will stop with it </a:t>
            </a:r>
            <a:r>
              <a:rPr lang="en-US" altLang="zh-CN" sz="1100" b="0" dirty="0"/>
              <a:t>if both are selfish. </a:t>
            </a:r>
            <a:endParaRPr lang="en-US" altLang="zh-CN" sz="1100" kern="1200" dirty="0">
              <a:solidFill>
                <a:schemeClr val="tx1"/>
              </a:solidFill>
              <a:effectLst/>
              <a:latin typeface="+mn-lt"/>
              <a:ea typeface="+mn-ea"/>
              <a:cs typeface="+mn-cs"/>
            </a:endParaRP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altLang="zh-CN" dirty="0"/>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altLang="zh-CN" dirty="0"/>
              <a:t>The details of negotiation and proof are available in our paper. </a:t>
            </a:r>
          </a:p>
        </p:txBody>
      </p:sp>
      <p:sp>
        <p:nvSpPr>
          <p:cNvPr id="4" name="Slide Number Placeholder 3"/>
          <p:cNvSpPr>
            <a:spLocks noGrp="1"/>
          </p:cNvSpPr>
          <p:nvPr>
            <p:ph type="sldNum" sz="quarter" idx="5"/>
          </p:nvPr>
        </p:nvSpPr>
        <p:spPr/>
        <p:txBody>
          <a:bodyPr/>
          <a:lstStyle/>
          <a:p>
            <a:fld id="{5BFEAE42-E3FE-4405-B7FC-4425D05B92A0}" type="slidenum">
              <a:rPr lang="en-US" smtClean="0"/>
              <a:pPr/>
              <a:t>19</a:t>
            </a:fld>
            <a:endParaRPr lang="en-US"/>
          </a:p>
        </p:txBody>
      </p:sp>
    </p:spTree>
    <p:extLst>
      <p:ext uri="{BB962C8B-B14F-4D97-AF65-F5344CB8AC3E}">
        <p14:creationId xmlns:p14="http://schemas.microsoft.com/office/powerpoint/2010/main" val="1699004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indent="0">
              <a:buNone/>
            </a:pPr>
            <a:r>
              <a:rPr lang="en-US" b="1" dirty="0"/>
              <a:t>The intelligent wireless edge is redefining our digital lives.</a:t>
            </a: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sz="1100" kern="1200" dirty="0">
              <a:solidFill>
                <a:schemeClr val="tx1"/>
              </a:solidFill>
              <a:effectLst/>
              <a:latin typeface="+mn-lt"/>
              <a:ea typeface="+mn-ea"/>
              <a:cs typeface="+mn-cs"/>
            </a:endParaRP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sz="1100" kern="1200" dirty="0">
                <a:solidFill>
                  <a:schemeClr val="tx1"/>
                </a:solidFill>
                <a:effectLst/>
                <a:latin typeface="+mn-lt"/>
                <a:ea typeface="+mn-ea"/>
                <a:cs typeface="+mn-cs"/>
              </a:rPr>
              <a:t>It promises </a:t>
            </a:r>
            <a:r>
              <a:rPr lang="en-US" sz="1100" b="1" kern="1200" dirty="0">
                <a:solidFill>
                  <a:schemeClr val="tx1"/>
                </a:solidFill>
                <a:effectLst/>
                <a:latin typeface="+mn-lt"/>
                <a:ea typeface="+mn-ea"/>
                <a:cs typeface="+mn-cs"/>
              </a:rPr>
              <a:t>ultra low latency </a:t>
            </a:r>
            <a:r>
              <a:rPr lang="en-US" sz="1100" kern="1200" dirty="0">
                <a:solidFill>
                  <a:schemeClr val="tx1"/>
                </a:solidFill>
                <a:effectLst/>
                <a:latin typeface="+mn-lt"/>
                <a:ea typeface="+mn-ea"/>
                <a:cs typeface="+mn-cs"/>
              </a:rPr>
              <a:t>for the emergent applications</a:t>
            </a:r>
            <a:r>
              <a:rPr lang="en-US" b="0" dirty="0"/>
              <a:t>, such as </a:t>
            </a:r>
            <a:r>
              <a:rPr lang="en-US" altLang="zh-CN" sz="1100" b="0" i="0" kern="1200" baseline="0" dirty="0">
                <a:solidFill>
                  <a:schemeClr val="tx1"/>
                </a:solidFill>
                <a:effectLst/>
                <a:latin typeface="+mn-lt"/>
                <a:ea typeface="+mn-ea"/>
                <a:cs typeface="+mn-cs"/>
              </a:rPr>
              <a:t>real-time</a:t>
            </a:r>
            <a:r>
              <a:rPr lang="zh-CN" altLang="en-US" sz="1100" b="0" i="0" kern="1200" baseline="0" dirty="0">
                <a:solidFill>
                  <a:schemeClr val="tx1"/>
                </a:solidFill>
                <a:effectLst/>
                <a:latin typeface="+mn-lt"/>
                <a:ea typeface="+mn-ea"/>
                <a:cs typeface="+mn-cs"/>
              </a:rPr>
              <a:t> </a:t>
            </a:r>
            <a:r>
              <a:rPr lang="en-US" altLang="zh-CN" sz="1100" i="0" kern="1200" baseline="0" dirty="0">
                <a:solidFill>
                  <a:schemeClr val="tx1"/>
                </a:solidFill>
                <a:effectLst/>
                <a:latin typeface="+mn-lt"/>
                <a:ea typeface="+mn-ea"/>
                <a:cs typeface="+mn-cs"/>
              </a:rPr>
              <a:t>video analytics, mobile</a:t>
            </a:r>
            <a:r>
              <a:rPr lang="zh-CN" altLang="en-US" sz="1100" i="0" kern="1200" baseline="0" dirty="0">
                <a:solidFill>
                  <a:schemeClr val="tx1"/>
                </a:solidFill>
                <a:effectLst/>
                <a:latin typeface="+mn-lt"/>
                <a:ea typeface="+mn-ea"/>
                <a:cs typeface="+mn-cs"/>
              </a:rPr>
              <a:t> </a:t>
            </a:r>
            <a:r>
              <a:rPr lang="en-US" altLang="zh-CN" sz="1100" i="0" kern="1200" baseline="0" dirty="0">
                <a:solidFill>
                  <a:schemeClr val="tx1"/>
                </a:solidFill>
                <a:effectLst/>
                <a:latin typeface="+mn-lt"/>
                <a:ea typeface="+mn-ea"/>
                <a:cs typeface="+mn-cs"/>
              </a:rPr>
              <a:t>VR,</a:t>
            </a:r>
            <a:r>
              <a:rPr lang="zh-CN" altLang="en-US" sz="1100" i="0" kern="1200" baseline="0" dirty="0">
                <a:solidFill>
                  <a:schemeClr val="tx1"/>
                </a:solidFill>
                <a:effectLst/>
                <a:latin typeface="+mn-lt"/>
                <a:ea typeface="+mn-ea"/>
                <a:cs typeface="+mn-cs"/>
              </a:rPr>
              <a:t> </a:t>
            </a:r>
            <a:r>
              <a:rPr lang="en-US" altLang="zh-CN" sz="1100" i="0" kern="1200" baseline="0" dirty="0">
                <a:solidFill>
                  <a:schemeClr val="tx1"/>
                </a:solidFill>
                <a:effectLst/>
                <a:latin typeface="+mn-lt"/>
                <a:ea typeface="+mn-ea"/>
                <a:cs typeface="+mn-cs"/>
              </a:rPr>
              <a:t>online</a:t>
            </a:r>
            <a:r>
              <a:rPr lang="zh-CN" altLang="en-US" sz="1100" i="0" kern="1200" baseline="0" dirty="0">
                <a:solidFill>
                  <a:schemeClr val="tx1"/>
                </a:solidFill>
                <a:effectLst/>
                <a:latin typeface="+mn-lt"/>
                <a:ea typeface="+mn-ea"/>
                <a:cs typeface="+mn-cs"/>
              </a:rPr>
              <a:t> </a:t>
            </a:r>
            <a:r>
              <a:rPr lang="en-US" altLang="zh-CN" sz="1100" i="0" kern="1200" baseline="0" dirty="0">
                <a:solidFill>
                  <a:schemeClr val="tx1"/>
                </a:solidFill>
                <a:effectLst/>
                <a:latin typeface="+mn-lt"/>
                <a:ea typeface="+mn-ea"/>
                <a:cs typeface="+mn-cs"/>
              </a:rPr>
              <a:t>mobile</a:t>
            </a:r>
            <a:r>
              <a:rPr lang="zh-CN" altLang="en-US" sz="1100" i="0" kern="1200" baseline="0" dirty="0">
                <a:solidFill>
                  <a:schemeClr val="tx1"/>
                </a:solidFill>
                <a:effectLst/>
                <a:latin typeface="+mn-lt"/>
                <a:ea typeface="+mn-ea"/>
                <a:cs typeface="+mn-cs"/>
              </a:rPr>
              <a:t> </a:t>
            </a:r>
            <a:r>
              <a:rPr lang="en-US" altLang="zh-CN" sz="1100" i="0" kern="1200" baseline="0" dirty="0">
                <a:solidFill>
                  <a:schemeClr val="tx1"/>
                </a:solidFill>
                <a:effectLst/>
                <a:latin typeface="+mn-lt"/>
                <a:ea typeface="+mn-ea"/>
                <a:cs typeface="+mn-cs"/>
              </a:rPr>
              <a:t>gaming,</a:t>
            </a:r>
            <a:r>
              <a:rPr lang="zh-CN" altLang="en-US" sz="1100" i="0" kern="1200" baseline="0" dirty="0">
                <a:solidFill>
                  <a:schemeClr val="tx1"/>
                </a:solidFill>
                <a:effectLst/>
                <a:latin typeface="+mn-lt"/>
                <a:ea typeface="+mn-ea"/>
                <a:cs typeface="+mn-cs"/>
              </a:rPr>
              <a:t> </a:t>
            </a:r>
            <a:r>
              <a:rPr lang="en-US" altLang="zh-CN" sz="1100" b="1" i="0" kern="1200" baseline="0" dirty="0">
                <a:solidFill>
                  <a:schemeClr val="tx1"/>
                </a:solidFill>
                <a:effectLst/>
                <a:latin typeface="+mn-lt"/>
                <a:ea typeface="+mn-ea"/>
                <a:cs typeface="+mn-cs"/>
              </a:rPr>
              <a:t>safe</a:t>
            </a:r>
            <a:r>
              <a:rPr lang="zh-CN" altLang="en-US" sz="1100" i="0" kern="1200" baseline="0" dirty="0">
                <a:solidFill>
                  <a:schemeClr val="tx1"/>
                </a:solidFill>
                <a:effectLst/>
                <a:latin typeface="+mn-lt"/>
                <a:ea typeface="+mn-ea"/>
                <a:cs typeface="+mn-cs"/>
              </a:rPr>
              <a:t> </a:t>
            </a:r>
            <a:r>
              <a:rPr lang="en-US" altLang="zh-CN" sz="1100" i="0" kern="1200" baseline="0" dirty="0">
                <a:solidFill>
                  <a:schemeClr val="tx1"/>
                </a:solidFill>
                <a:effectLst/>
                <a:latin typeface="+mn-lt"/>
                <a:ea typeface="+mn-ea"/>
                <a:cs typeface="+mn-cs"/>
              </a:rPr>
              <a:t>autonomous</a:t>
            </a:r>
            <a:r>
              <a:rPr lang="zh-CN" altLang="en-US" sz="1100" i="0" kern="1200" baseline="0" dirty="0">
                <a:solidFill>
                  <a:schemeClr val="tx1"/>
                </a:solidFill>
                <a:effectLst/>
                <a:latin typeface="+mn-lt"/>
                <a:ea typeface="+mn-ea"/>
                <a:cs typeface="+mn-cs"/>
              </a:rPr>
              <a:t> </a:t>
            </a:r>
            <a:r>
              <a:rPr lang="en-US" altLang="zh-CN" sz="1100" i="0" kern="1200" baseline="0" dirty="0">
                <a:solidFill>
                  <a:schemeClr val="tx1"/>
                </a:solidFill>
                <a:effectLst/>
                <a:latin typeface="+mn-lt"/>
                <a:ea typeface="+mn-ea"/>
                <a:cs typeface="+mn-cs"/>
              </a:rPr>
              <a:t>driving</a:t>
            </a:r>
            <a:r>
              <a:rPr lang="en-US" altLang="zh-CN" sz="1100" b="0" i="0" kern="1200" baseline="0" dirty="0">
                <a:solidFill>
                  <a:schemeClr val="tx1"/>
                </a:solidFill>
                <a:effectLst/>
                <a:latin typeface="+mn-lt"/>
                <a:ea typeface="+mn-ea"/>
                <a:cs typeface="+mn-cs"/>
              </a:rPr>
              <a:t>,</a:t>
            </a:r>
            <a:r>
              <a:rPr lang="zh-CN" altLang="en-US" sz="1100" b="0" i="0" kern="1200" baseline="0" dirty="0">
                <a:solidFill>
                  <a:schemeClr val="tx1"/>
                </a:solidFill>
                <a:effectLst/>
                <a:latin typeface="+mn-lt"/>
                <a:ea typeface="+mn-ea"/>
                <a:cs typeface="+mn-cs"/>
              </a:rPr>
              <a:t> </a:t>
            </a:r>
            <a:r>
              <a:rPr lang="en-US" altLang="zh-CN" sz="1100" b="0" i="0" kern="1200" baseline="0" dirty="0">
                <a:solidFill>
                  <a:schemeClr val="tx1"/>
                </a:solidFill>
                <a:effectLst/>
                <a:latin typeface="+mn-lt"/>
                <a:ea typeface="+mn-ea"/>
                <a:cs typeface="+mn-cs"/>
              </a:rPr>
              <a:t>high-speed</a:t>
            </a:r>
            <a:r>
              <a:rPr lang="zh-CN" altLang="en-US" sz="1100" b="0" i="0" kern="1200" baseline="0" dirty="0">
                <a:solidFill>
                  <a:schemeClr val="tx1"/>
                </a:solidFill>
                <a:effectLst/>
                <a:latin typeface="+mn-lt"/>
                <a:ea typeface="+mn-ea"/>
                <a:cs typeface="+mn-cs"/>
              </a:rPr>
              <a:t> </a:t>
            </a:r>
            <a:r>
              <a:rPr lang="en-US" altLang="zh-CN" sz="1100" i="0" kern="1200" baseline="0" dirty="0">
                <a:solidFill>
                  <a:schemeClr val="tx1"/>
                </a:solidFill>
                <a:effectLst/>
                <a:latin typeface="+mn-lt"/>
                <a:ea typeface="+mn-ea"/>
                <a:cs typeface="+mn-cs"/>
              </a:rPr>
              <a:t>rails,</a:t>
            </a:r>
            <a:r>
              <a:rPr lang="zh-CN" altLang="en-US" sz="1100" i="0" kern="1200" baseline="0" dirty="0">
                <a:solidFill>
                  <a:schemeClr val="tx1"/>
                </a:solidFill>
                <a:effectLst/>
                <a:latin typeface="+mn-lt"/>
                <a:ea typeface="+mn-ea"/>
                <a:cs typeface="+mn-cs"/>
              </a:rPr>
              <a:t> </a:t>
            </a:r>
            <a:r>
              <a:rPr lang="en-US" altLang="zh-CN" sz="1100" i="0" kern="1200" baseline="0" dirty="0">
                <a:solidFill>
                  <a:schemeClr val="tx1"/>
                </a:solidFill>
                <a:effectLst/>
                <a:latin typeface="+mn-lt"/>
                <a:ea typeface="+mn-ea"/>
                <a:cs typeface="+mn-cs"/>
              </a:rPr>
              <a:t>to</a:t>
            </a:r>
            <a:r>
              <a:rPr lang="zh-CN" altLang="en-US" sz="1100" i="0" kern="1200" baseline="0" dirty="0">
                <a:solidFill>
                  <a:schemeClr val="tx1"/>
                </a:solidFill>
                <a:effectLst/>
                <a:latin typeface="+mn-lt"/>
                <a:ea typeface="+mn-ea"/>
                <a:cs typeface="+mn-cs"/>
              </a:rPr>
              <a:t> </a:t>
            </a:r>
            <a:r>
              <a:rPr lang="en-US" altLang="zh-CN" sz="1100" i="0" kern="1200" baseline="0" dirty="0">
                <a:solidFill>
                  <a:schemeClr val="tx1"/>
                </a:solidFill>
                <a:effectLst/>
                <a:latin typeface="+mn-lt"/>
                <a:ea typeface="+mn-ea"/>
                <a:cs typeface="+mn-cs"/>
              </a:rPr>
              <a:t>name</a:t>
            </a:r>
            <a:r>
              <a:rPr lang="zh-CN" altLang="en-US" sz="1100" i="0" kern="1200" baseline="0" dirty="0">
                <a:solidFill>
                  <a:schemeClr val="tx1"/>
                </a:solidFill>
                <a:effectLst/>
                <a:latin typeface="+mn-lt"/>
                <a:ea typeface="+mn-ea"/>
                <a:cs typeface="+mn-cs"/>
              </a:rPr>
              <a:t> </a:t>
            </a:r>
            <a:r>
              <a:rPr lang="en-US" altLang="zh-CN" sz="1100" i="0" kern="1200" baseline="0" dirty="0">
                <a:solidFill>
                  <a:schemeClr val="tx1"/>
                </a:solidFill>
                <a:effectLst/>
                <a:latin typeface="+mn-lt"/>
                <a:ea typeface="+mn-ea"/>
                <a:cs typeface="+mn-cs"/>
              </a:rPr>
              <a:t>a</a:t>
            </a:r>
            <a:r>
              <a:rPr lang="zh-CN" altLang="en-US" sz="1100" i="0" kern="1200" baseline="0" dirty="0">
                <a:solidFill>
                  <a:schemeClr val="tx1"/>
                </a:solidFill>
                <a:effectLst/>
                <a:latin typeface="+mn-lt"/>
                <a:ea typeface="+mn-ea"/>
                <a:cs typeface="+mn-cs"/>
              </a:rPr>
              <a:t> </a:t>
            </a:r>
            <a:r>
              <a:rPr lang="en-US" altLang="zh-CN" sz="1100" i="0" kern="1200" baseline="0" dirty="0">
                <a:solidFill>
                  <a:schemeClr val="tx1"/>
                </a:solidFill>
                <a:effectLst/>
                <a:latin typeface="+mn-lt"/>
                <a:ea typeface="+mn-ea"/>
                <a:cs typeface="+mn-cs"/>
              </a:rPr>
              <a:t>few.</a:t>
            </a: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altLang="zh-CN" sz="1100" i="0" kern="1200" baseline="0" dirty="0">
              <a:solidFill>
                <a:schemeClr val="tx1"/>
              </a:solidFill>
              <a:effectLst/>
              <a:latin typeface="+mn-lt"/>
              <a:ea typeface="+mn-ea"/>
              <a:cs typeface="+mn-cs"/>
            </a:endParaRP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altLang="zh-CN" sz="1100" i="0" kern="1200" baseline="0" dirty="0">
                <a:solidFill>
                  <a:schemeClr val="tx1"/>
                </a:solidFill>
                <a:effectLst/>
                <a:latin typeface="+mn-lt"/>
                <a:ea typeface="+mn-ea"/>
                <a:cs typeface="+mn-cs"/>
              </a:rPr>
              <a:t>The wireless edge consists of the </a:t>
            </a:r>
            <a:r>
              <a:rPr lang="en-US" sz="1100" b="1" kern="1200" dirty="0">
                <a:solidFill>
                  <a:schemeClr val="tx1"/>
                </a:solidFill>
                <a:effectLst/>
                <a:latin typeface="+mn-lt"/>
                <a:ea typeface="+mn-ea"/>
                <a:cs typeface="+mn-cs"/>
              </a:rPr>
              <a:t>edge devices</a:t>
            </a:r>
            <a:r>
              <a:rPr lang="en-US" sz="1100" kern="1200" dirty="0">
                <a:solidFill>
                  <a:schemeClr val="tx1"/>
                </a:solidFill>
                <a:effectLst/>
                <a:latin typeface="+mn-lt"/>
                <a:ea typeface="+mn-ea"/>
                <a:cs typeface="+mn-cs"/>
              </a:rPr>
              <a:t>, </a:t>
            </a:r>
            <a:r>
              <a:rPr lang="en-US" sz="1100" b="1" kern="1200" dirty="0">
                <a:solidFill>
                  <a:schemeClr val="tx1"/>
                </a:solidFill>
                <a:effectLst/>
                <a:latin typeface="+mn-lt"/>
                <a:ea typeface="+mn-ea"/>
                <a:cs typeface="+mn-cs"/>
              </a:rPr>
              <a:t>edge server</a:t>
            </a:r>
            <a:r>
              <a:rPr lang="en-US" sz="1100" kern="1200" dirty="0">
                <a:solidFill>
                  <a:schemeClr val="tx1"/>
                </a:solidFill>
                <a:effectLst/>
                <a:latin typeface="+mn-lt"/>
                <a:ea typeface="+mn-ea"/>
                <a:cs typeface="+mn-cs"/>
              </a:rPr>
              <a:t>, and </a:t>
            </a:r>
            <a:r>
              <a:rPr lang="en-US" sz="1100" b="1" kern="1200" dirty="0">
                <a:solidFill>
                  <a:schemeClr val="tx1"/>
                </a:solidFill>
                <a:effectLst/>
                <a:latin typeface="+mn-lt"/>
                <a:ea typeface="+mn-ea"/>
                <a:cs typeface="+mn-cs"/>
              </a:rPr>
              <a:t>wireless network</a:t>
            </a:r>
            <a:endParaRPr lang="en-US" sz="1100" kern="1200" dirty="0">
              <a:solidFill>
                <a:schemeClr val="tx1"/>
              </a:solidFill>
              <a:effectLst/>
              <a:latin typeface="+mn-lt"/>
              <a:ea typeface="+mn-ea"/>
              <a:cs typeface="+mn-cs"/>
            </a:endParaRPr>
          </a:p>
          <a:p>
            <a:pPr marL="228600" marR="0" lvl="1" indent="-36576" algn="l" defTabSz="914400" rtl="0" eaLnBrk="1" fontAlgn="auto" latinLnBrk="0" hangingPunct="1">
              <a:lnSpc>
                <a:spcPct val="100000"/>
              </a:lnSpc>
              <a:spcBef>
                <a:spcPts val="600"/>
              </a:spcBef>
              <a:spcAft>
                <a:spcPts val="0"/>
              </a:spcAft>
              <a:buClrTx/>
              <a:buSzPct val="25000"/>
              <a:buFont typeface="Wingdings" pitchFamily="2" charset="2"/>
              <a:buChar char="§"/>
              <a:tabLst/>
              <a:defRPr/>
            </a:pPr>
            <a:r>
              <a:rPr lang="en-US" altLang="zh-CN" sz="1050" b="0" i="0" kern="1200" baseline="0" dirty="0">
                <a:solidFill>
                  <a:schemeClr val="tx1"/>
                </a:solidFill>
                <a:effectLst/>
                <a:latin typeface="+mn-lt"/>
                <a:ea typeface="+mn-ea"/>
                <a:cs typeface="+mn-cs"/>
              </a:rPr>
              <a:t> The edge device can be </a:t>
            </a:r>
            <a:r>
              <a:rPr lang="en-US" sz="1050" kern="1200" dirty="0">
                <a:solidFill>
                  <a:schemeClr val="tx1"/>
                </a:solidFill>
                <a:effectLst/>
                <a:latin typeface="+mn-lt"/>
                <a:ea typeface="+mn-ea"/>
                <a:cs typeface="+mn-cs"/>
              </a:rPr>
              <a:t>cameras/vehicles/IoT gateways</a:t>
            </a:r>
            <a:r>
              <a:rPr lang="en-US" altLang="zh-CN" sz="1050" b="0" i="0" kern="1200" baseline="0" dirty="0">
                <a:solidFill>
                  <a:schemeClr val="tx1"/>
                </a:solidFill>
                <a:effectLst/>
                <a:latin typeface="+mn-lt"/>
                <a:ea typeface="+mn-ea"/>
                <a:cs typeface="+mn-cs"/>
              </a:rPr>
              <a:t> </a:t>
            </a:r>
          </a:p>
          <a:p>
            <a:pPr marL="228600" marR="0" lvl="1" indent="-36576" algn="l" defTabSz="914400" rtl="0" eaLnBrk="1" fontAlgn="auto" latinLnBrk="0" hangingPunct="1">
              <a:lnSpc>
                <a:spcPct val="100000"/>
              </a:lnSpc>
              <a:spcBef>
                <a:spcPts val="600"/>
              </a:spcBef>
              <a:spcAft>
                <a:spcPts val="0"/>
              </a:spcAft>
              <a:buClrTx/>
              <a:buSzPct val="25000"/>
              <a:buFont typeface="Wingdings" pitchFamily="2" charset="2"/>
              <a:buChar char="§"/>
              <a:tabLst/>
              <a:defRPr/>
            </a:pPr>
            <a:r>
              <a:rPr lang="en-US" altLang="zh-CN" sz="1050" b="0" i="0" kern="1200" baseline="0" dirty="0">
                <a:solidFill>
                  <a:schemeClr val="tx1"/>
                </a:solidFill>
                <a:effectLst/>
                <a:latin typeface="+mn-lt"/>
                <a:ea typeface="+mn-ea"/>
                <a:cs typeface="+mn-cs"/>
              </a:rPr>
              <a:t> The edge server is close to wireless access for low latency. It can o</a:t>
            </a:r>
            <a:r>
              <a:rPr lang="en-US" sz="1050" kern="1200" dirty="0">
                <a:solidFill>
                  <a:schemeClr val="tx1"/>
                </a:solidFill>
                <a:effectLst/>
                <a:latin typeface="+mn-lt"/>
                <a:ea typeface="+mn-ea"/>
                <a:cs typeface="+mn-cs"/>
              </a:rPr>
              <a:t>ffload the device’s computation, run analytics, and aggregate results from devices through wireless network</a:t>
            </a:r>
          </a:p>
          <a:p>
            <a:pPr marL="228600" marR="0" lvl="1" indent="-36576" algn="l" defTabSz="914400" rtl="0" eaLnBrk="1" fontAlgn="auto" latinLnBrk="0" hangingPunct="1">
              <a:lnSpc>
                <a:spcPct val="100000"/>
              </a:lnSpc>
              <a:spcBef>
                <a:spcPts val="600"/>
              </a:spcBef>
              <a:spcAft>
                <a:spcPts val="0"/>
              </a:spcAft>
              <a:buClrTx/>
              <a:buSzPct val="25000"/>
              <a:buFont typeface="Wingdings" pitchFamily="2" charset="2"/>
              <a:buChar char="§"/>
              <a:tabLst/>
              <a:defRPr/>
            </a:pPr>
            <a:r>
              <a:rPr lang="en-US" altLang="zh-CN" sz="1050" i="0" kern="1200" baseline="0" dirty="0">
                <a:solidFill>
                  <a:schemeClr val="tx1"/>
                </a:solidFill>
                <a:effectLst/>
                <a:latin typeface="+mn-lt"/>
                <a:ea typeface="+mn-ea"/>
                <a:cs typeface="+mn-cs"/>
              </a:rPr>
              <a:t> </a:t>
            </a:r>
            <a:r>
              <a:rPr lang="en-US" altLang="zh-CN" sz="1050" b="0" i="0" kern="1200" baseline="0" dirty="0">
                <a:solidFill>
                  <a:schemeClr val="tx1"/>
                </a:solidFill>
                <a:effectLst/>
                <a:latin typeface="+mn-lt"/>
                <a:ea typeface="+mn-ea"/>
                <a:cs typeface="+mn-cs"/>
              </a:rPr>
              <a:t>The </a:t>
            </a:r>
            <a:r>
              <a:rPr lang="en-US" altLang="zh-CN" sz="1050" b="1" i="0" kern="1200" baseline="0" dirty="0">
                <a:solidFill>
                  <a:schemeClr val="tx1"/>
                </a:solidFill>
                <a:effectLst/>
                <a:latin typeface="+mn-lt"/>
                <a:ea typeface="+mn-ea"/>
                <a:cs typeface="+mn-cs"/>
              </a:rPr>
              <a:t>edge applications </a:t>
            </a:r>
            <a:r>
              <a:rPr lang="en-US" altLang="zh-CN" sz="1050" b="0" i="0" kern="1200" baseline="0" dirty="0">
                <a:solidFill>
                  <a:schemeClr val="tx1"/>
                </a:solidFill>
                <a:effectLst/>
                <a:latin typeface="+mn-lt"/>
                <a:ea typeface="+mn-ea"/>
                <a:cs typeface="+mn-cs"/>
              </a:rPr>
              <a:t>span on edge device and server</a:t>
            </a:r>
            <a:endParaRPr lang="en-US" altLang="zh-CN" sz="1000" b="0" i="0" kern="1200" baseline="0" dirty="0">
              <a:solidFill>
                <a:schemeClr val="tx1"/>
              </a:solidFill>
              <a:effectLst/>
              <a:latin typeface="+mn-lt"/>
              <a:ea typeface="+mn-ea"/>
              <a:cs typeface="+mn-cs"/>
            </a:endParaRPr>
          </a:p>
          <a:p>
            <a:pPr marL="228600" marR="0" lvl="1" indent="-36576" algn="l" defTabSz="914400" rtl="0" eaLnBrk="1" fontAlgn="auto" latinLnBrk="0" hangingPunct="1">
              <a:lnSpc>
                <a:spcPct val="100000"/>
              </a:lnSpc>
              <a:spcBef>
                <a:spcPts val="600"/>
              </a:spcBef>
              <a:spcAft>
                <a:spcPts val="0"/>
              </a:spcAft>
              <a:buClrTx/>
              <a:buSzPct val="25000"/>
              <a:buFont typeface="Wingdings" pitchFamily="2" charset="2"/>
              <a:buChar char="§"/>
              <a:tabLst/>
              <a:defRPr/>
            </a:pPr>
            <a:endParaRPr lang="en-US" altLang="zh-CN" sz="1050" i="0" kern="1200" baseline="0" dirty="0">
              <a:solidFill>
                <a:schemeClr val="tx1"/>
              </a:solidFill>
              <a:effectLst/>
              <a:latin typeface="+mn-lt"/>
              <a:ea typeface="+mn-ea"/>
              <a:cs typeface="+mn-cs"/>
            </a:endParaRPr>
          </a:p>
          <a:p>
            <a:pPr marL="9144" indent="0">
              <a:buNone/>
            </a:pPr>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2</a:t>
            </a:fld>
            <a:endParaRPr lang="en-US"/>
          </a:p>
        </p:txBody>
      </p:sp>
    </p:spTree>
    <p:extLst>
      <p:ext uri="{BB962C8B-B14F-4D97-AF65-F5344CB8AC3E}">
        <p14:creationId xmlns:p14="http://schemas.microsoft.com/office/powerpoint/2010/main" val="3920568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altLang="zh-CN" dirty="0"/>
              <a:t>Now let’s look at how to convert this </a:t>
            </a:r>
            <a:r>
              <a:rPr lang="en-US" altLang="zh-CN" b="1" dirty="0"/>
              <a:t>theoretical</a:t>
            </a:r>
            <a:r>
              <a:rPr lang="en-US" altLang="zh-CN" dirty="0"/>
              <a:t> framework to a </a:t>
            </a:r>
            <a:r>
              <a:rPr lang="en-US" altLang="zh-CN" b="1" dirty="0"/>
              <a:t>publicly verifiable protocol</a:t>
            </a:r>
            <a:r>
              <a:rPr lang="en-US" altLang="zh-CN" dirty="0"/>
              <a:t>.</a:t>
            </a:r>
          </a:p>
          <a:p>
            <a:endParaRPr lang="en-US" altLang="zh-CN" dirty="0"/>
          </a:p>
          <a:p>
            <a:r>
              <a:rPr lang="en-US" altLang="zh-CN" dirty="0"/>
              <a:t>The</a:t>
            </a:r>
            <a:r>
              <a:rPr lang="zh-CN" altLang="en-US" dirty="0"/>
              <a:t> </a:t>
            </a:r>
            <a:r>
              <a:rPr lang="en-US" altLang="zh-CN" dirty="0"/>
              <a:t>key</a:t>
            </a:r>
            <a:r>
              <a:rPr lang="zh-CN" altLang="en-US" dirty="0"/>
              <a:t> </a:t>
            </a:r>
            <a:r>
              <a:rPr lang="en-US" altLang="zh-CN" dirty="0"/>
              <a:t>idea</a:t>
            </a:r>
            <a:r>
              <a:rPr lang="zh-CN" altLang="en-US" dirty="0"/>
              <a:t> </a:t>
            </a:r>
            <a:r>
              <a:rPr lang="en-US" altLang="zh-CN" dirty="0"/>
              <a:t>is</a:t>
            </a:r>
            <a:r>
              <a:rPr lang="zh-CN" altLang="en-US" dirty="0"/>
              <a:t> </a:t>
            </a:r>
            <a:r>
              <a:rPr lang="en-US" altLang="zh-CN" dirty="0"/>
              <a:t>to</a:t>
            </a:r>
            <a:r>
              <a:rPr lang="zh-CN" altLang="en-US" dirty="0"/>
              <a:t> </a:t>
            </a:r>
            <a:r>
              <a:rPr lang="en-US" altLang="zh-CN" b="1" dirty="0"/>
              <a:t>mutually</a:t>
            </a:r>
            <a:r>
              <a:rPr lang="zh-CN" altLang="en-US" b="1" dirty="0"/>
              <a:t> </a:t>
            </a:r>
            <a:r>
              <a:rPr lang="en-US" altLang="zh-CN" b="1" dirty="0"/>
              <a:t>sign</a:t>
            </a:r>
            <a:r>
              <a:rPr lang="zh-CN" altLang="en-US" b="1" dirty="0"/>
              <a:t> </a:t>
            </a:r>
            <a:r>
              <a:rPr lang="en-US" altLang="zh-CN" b="1" dirty="0"/>
              <a:t>the</a:t>
            </a:r>
            <a:r>
              <a:rPr lang="zh-CN" altLang="en-US" b="1" dirty="0"/>
              <a:t> </a:t>
            </a:r>
            <a:r>
              <a:rPr lang="en-US" altLang="zh-CN" dirty="0"/>
              <a:t>charging</a:t>
            </a:r>
            <a:r>
              <a:rPr lang="zh-CN" altLang="en-US" dirty="0"/>
              <a:t> </a:t>
            </a:r>
            <a:r>
              <a:rPr lang="en-US" altLang="zh-CN" dirty="0"/>
              <a:t>records</a:t>
            </a:r>
            <a:r>
              <a:rPr lang="zh-CN" altLang="en-US" dirty="0"/>
              <a:t> </a:t>
            </a:r>
            <a:r>
              <a:rPr lang="en-US" altLang="zh-CN" b="1" dirty="0"/>
              <a:t>during</a:t>
            </a:r>
            <a:r>
              <a:rPr lang="zh-CN" altLang="en-US" b="1" dirty="0"/>
              <a:t> </a:t>
            </a:r>
            <a:r>
              <a:rPr lang="en-US" altLang="zh-CN" b="1" dirty="0"/>
              <a:t>the</a:t>
            </a:r>
            <a:r>
              <a:rPr lang="zh-CN" altLang="en-US" b="1" dirty="0"/>
              <a:t> </a:t>
            </a:r>
            <a:r>
              <a:rPr lang="en-US" altLang="zh-CN" b="1" dirty="0"/>
              <a:t>negotiation</a:t>
            </a:r>
            <a:r>
              <a:rPr lang="en-US" altLang="zh-CN" dirty="0"/>
              <a:t>.</a:t>
            </a:r>
            <a:r>
              <a:rPr lang="zh-CN" altLang="en-US" dirty="0"/>
              <a:t> </a:t>
            </a:r>
            <a:endParaRPr lang="en-US" altLang="zh-CN" dirty="0"/>
          </a:p>
          <a:p>
            <a:endParaRPr lang="en-US" altLang="zh-CN" dirty="0"/>
          </a:p>
          <a:p>
            <a:r>
              <a:rPr lang="en-US" altLang="zh-CN" dirty="0"/>
              <a:t>In this example,</a:t>
            </a:r>
            <a:r>
              <a:rPr lang="zh-CN" altLang="en-US" dirty="0"/>
              <a:t> </a:t>
            </a:r>
            <a:r>
              <a:rPr lang="en-US" altLang="zh-CN" dirty="0"/>
              <a:t>the</a:t>
            </a:r>
            <a:r>
              <a:rPr lang="zh-CN" altLang="en-US" dirty="0"/>
              <a:t> </a:t>
            </a:r>
            <a:r>
              <a:rPr lang="en-US" altLang="zh-CN" dirty="0"/>
              <a:t>operator</a:t>
            </a:r>
            <a:r>
              <a:rPr lang="zh-CN" altLang="en-US" dirty="0"/>
              <a:t> </a:t>
            </a:r>
            <a:r>
              <a:rPr lang="en-US" altLang="zh-CN" dirty="0"/>
              <a:t>initiates</a:t>
            </a:r>
            <a:r>
              <a:rPr lang="zh-CN" altLang="en-US" dirty="0"/>
              <a:t> </a:t>
            </a:r>
            <a:r>
              <a:rPr lang="en-US" altLang="zh-CN" dirty="0"/>
              <a:t>the</a:t>
            </a:r>
            <a:r>
              <a:rPr lang="zh-CN" altLang="en-US" dirty="0"/>
              <a:t> </a:t>
            </a:r>
            <a:r>
              <a:rPr lang="en-US" altLang="zh-CN" dirty="0"/>
              <a:t>negotiation</a:t>
            </a:r>
            <a:r>
              <a:rPr lang="zh-CN" altLang="en-US" dirty="0"/>
              <a:t> </a:t>
            </a:r>
            <a:r>
              <a:rPr lang="en-US" altLang="zh-CN" dirty="0"/>
              <a:t>by</a:t>
            </a:r>
            <a:r>
              <a:rPr lang="zh-CN" altLang="en-US" dirty="0"/>
              <a:t> </a:t>
            </a:r>
            <a:r>
              <a:rPr lang="en-US" altLang="zh-CN" dirty="0"/>
              <a:t>sending</a:t>
            </a:r>
            <a:r>
              <a:rPr lang="zh-CN" altLang="en-US" dirty="0"/>
              <a:t> </a:t>
            </a:r>
            <a:r>
              <a:rPr lang="en-US" altLang="zh-CN" dirty="0"/>
              <a:t>its</a:t>
            </a:r>
            <a:r>
              <a:rPr lang="zh-CN" altLang="en-US" dirty="0"/>
              <a:t> </a:t>
            </a:r>
            <a:r>
              <a:rPr lang="en-US" altLang="zh-CN" dirty="0"/>
              <a:t>local</a:t>
            </a:r>
            <a:r>
              <a:rPr lang="zh-CN" altLang="en-US" dirty="0"/>
              <a:t> </a:t>
            </a:r>
            <a:r>
              <a:rPr lang="en-US" altLang="zh-CN" dirty="0"/>
              <a:t>CDR.</a:t>
            </a:r>
            <a:r>
              <a:rPr lang="zh-CN" altLang="en-US" dirty="0"/>
              <a:t> </a:t>
            </a:r>
            <a:endParaRPr lang="en-US" altLang="zh-CN" dirty="0"/>
          </a:p>
          <a:p>
            <a:endParaRPr lang="en-US" dirty="0"/>
          </a:p>
          <a:p>
            <a:r>
              <a:rPr lang="en-US" altLang="zh-CN" dirty="0"/>
              <a:t>When</a:t>
            </a:r>
            <a:r>
              <a:rPr lang="zh-CN" altLang="en-US" dirty="0"/>
              <a:t> </a:t>
            </a:r>
            <a:r>
              <a:rPr lang="en-US" altLang="zh-CN" dirty="0"/>
              <a:t>sending</a:t>
            </a:r>
            <a:r>
              <a:rPr lang="zh-CN" altLang="en-US" dirty="0"/>
              <a:t> </a:t>
            </a:r>
            <a:r>
              <a:rPr lang="en-US" altLang="zh-CN" dirty="0"/>
              <a:t>its</a:t>
            </a:r>
            <a:r>
              <a:rPr lang="zh-CN" altLang="en-US" dirty="0"/>
              <a:t> </a:t>
            </a:r>
            <a:r>
              <a:rPr lang="en-US" altLang="zh-CN" dirty="0"/>
              <a:t>local</a:t>
            </a:r>
            <a:r>
              <a:rPr lang="zh-CN" altLang="en-US" dirty="0"/>
              <a:t> </a:t>
            </a:r>
            <a:r>
              <a:rPr lang="en-US" altLang="zh-CN" dirty="0"/>
              <a:t>record,</a:t>
            </a:r>
            <a:r>
              <a:rPr lang="zh-CN" altLang="en-US" dirty="0"/>
              <a:t> </a:t>
            </a:r>
            <a:r>
              <a:rPr lang="en-US" altLang="zh-CN" dirty="0"/>
              <a:t>it</a:t>
            </a:r>
            <a:r>
              <a:rPr lang="zh-CN" altLang="en-US" dirty="0"/>
              <a:t> </a:t>
            </a:r>
            <a:r>
              <a:rPr lang="en-US" altLang="zh-CN" dirty="0"/>
              <a:t>should</a:t>
            </a:r>
            <a:r>
              <a:rPr lang="zh-CN" altLang="en-US" dirty="0"/>
              <a:t> </a:t>
            </a:r>
            <a:r>
              <a:rPr lang="en-US" altLang="zh-CN" b="1" dirty="0"/>
              <a:t>digitally</a:t>
            </a:r>
            <a:r>
              <a:rPr lang="zh-CN" altLang="en-US" b="1" dirty="0"/>
              <a:t> </a:t>
            </a:r>
            <a:r>
              <a:rPr lang="en-US" altLang="zh-CN" b="1" dirty="0"/>
              <a:t>sign</a:t>
            </a:r>
            <a:r>
              <a:rPr lang="zh-CN" altLang="en-US" b="1" dirty="0"/>
              <a:t> </a:t>
            </a:r>
            <a:r>
              <a:rPr lang="en-US" altLang="zh-CN" dirty="0"/>
              <a:t>their</a:t>
            </a:r>
            <a:r>
              <a:rPr lang="zh-CN" altLang="en-US" dirty="0"/>
              <a:t> </a:t>
            </a:r>
            <a:r>
              <a:rPr lang="en-US" altLang="zh-CN" dirty="0"/>
              <a:t>records</a:t>
            </a:r>
            <a:r>
              <a:rPr lang="zh-CN" altLang="en-US" dirty="0"/>
              <a:t> </a:t>
            </a:r>
            <a:r>
              <a:rPr lang="en-US" altLang="zh-CN" dirty="0"/>
              <a:t>with</a:t>
            </a:r>
            <a:r>
              <a:rPr lang="zh-CN" altLang="en-US" dirty="0"/>
              <a:t> </a:t>
            </a:r>
            <a:r>
              <a:rPr lang="en-US" altLang="zh-CN" dirty="0"/>
              <a:t>private</a:t>
            </a:r>
            <a:r>
              <a:rPr lang="zh-CN" altLang="en-US" dirty="0"/>
              <a:t> </a:t>
            </a:r>
            <a:r>
              <a:rPr lang="en-US" altLang="zh-CN" dirty="0"/>
              <a:t>keys.</a:t>
            </a:r>
          </a:p>
          <a:p>
            <a:endParaRPr lang="en-US" dirty="0"/>
          </a:p>
          <a:p>
            <a:r>
              <a:rPr lang="en-US" altLang="zh-CN" sz="1100" kern="1200" dirty="0">
                <a:solidFill>
                  <a:schemeClr val="tx1"/>
                </a:solidFill>
                <a:effectLst/>
                <a:latin typeface="+mn-lt"/>
                <a:ea typeface="+mn-ea"/>
                <a:cs typeface="+mn-cs"/>
              </a:rPr>
              <a:t>On</a:t>
            </a:r>
            <a:r>
              <a:rPr lang="zh-CN" altLang="en-US" sz="1100" kern="1200" dirty="0">
                <a:solidFill>
                  <a:schemeClr val="tx1"/>
                </a:solidFill>
                <a:effectLst/>
                <a:latin typeface="+mn-lt"/>
                <a:ea typeface="+mn-ea"/>
                <a:cs typeface="+mn-cs"/>
              </a:rPr>
              <a:t> </a:t>
            </a:r>
            <a:r>
              <a:rPr lang="en-US" altLang="zh-CN" sz="1100" kern="1200" dirty="0" err="1">
                <a:solidFill>
                  <a:schemeClr val="tx1"/>
                </a:solidFill>
                <a:effectLst/>
                <a:latin typeface="+mn-lt"/>
                <a:ea typeface="+mn-ea"/>
                <a:cs typeface="+mn-cs"/>
              </a:rPr>
              <a:t>recv</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operator’s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CDR,</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edge </a:t>
            </a:r>
            <a:r>
              <a:rPr lang="en-US" sz="1100" kern="1200" dirty="0">
                <a:solidFill>
                  <a:schemeClr val="tx1"/>
                </a:solidFill>
                <a:effectLst/>
                <a:latin typeface="+mn-lt"/>
                <a:ea typeface="+mn-ea"/>
                <a:cs typeface="+mn-cs"/>
              </a:rPr>
              <a:t>obtains operator’s charging claims with public key,</a:t>
            </a:r>
            <a:r>
              <a:rPr lang="zh-CN" altLang="en-US" sz="1100" kern="1200" dirty="0">
                <a:solidFill>
                  <a:schemeClr val="tx1"/>
                </a:solidFill>
                <a:effectLst/>
                <a:latin typeface="+mn-lt"/>
                <a:ea typeface="+mn-ea"/>
                <a:cs typeface="+mn-cs"/>
              </a:rPr>
              <a:t> </a:t>
            </a:r>
            <a:r>
              <a:rPr lang="en-US" sz="1100" b="1" kern="1200" dirty="0">
                <a:solidFill>
                  <a:schemeClr val="tx1"/>
                </a:solidFill>
                <a:effectLst/>
                <a:latin typeface="+mn-lt"/>
                <a:ea typeface="+mn-ea"/>
                <a:cs typeface="+mn-cs"/>
              </a:rPr>
              <a:t>copies</a:t>
            </a:r>
            <a:r>
              <a:rPr lang="en-US" sz="1100" kern="1200" dirty="0">
                <a:solidFill>
                  <a:schemeClr val="tx1"/>
                </a:solidFill>
                <a:effectLst/>
                <a:latin typeface="+mn-lt"/>
                <a:ea typeface="+mn-ea"/>
                <a:cs typeface="+mn-cs"/>
              </a:rPr>
              <a:t> the </a:t>
            </a:r>
            <a:r>
              <a:rPr lang="en-US" sz="1100" b="1" kern="1200" dirty="0">
                <a:solidFill>
                  <a:schemeClr val="tx1"/>
                </a:solidFill>
                <a:effectLst/>
                <a:latin typeface="+mn-lt"/>
                <a:ea typeface="+mn-ea"/>
                <a:cs typeface="+mn-cs"/>
              </a:rPr>
              <a:t>original signed message </a:t>
            </a:r>
            <a:r>
              <a:rPr lang="en-US" altLang="zh-CN" sz="1100" kern="1200" dirty="0">
                <a:solidFill>
                  <a:schemeClr val="tx1"/>
                </a:solidFill>
                <a:effectLst/>
                <a:latin typeface="+mn-lt"/>
                <a:ea typeface="+mn-ea"/>
                <a:cs typeface="+mn-cs"/>
              </a:rPr>
              <a:t>into</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its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response</a:t>
            </a:r>
            <a:r>
              <a:rPr lang="en-US" sz="1100" kern="1200" dirty="0">
                <a:solidFill>
                  <a:schemeClr val="tx1"/>
                </a:solidFill>
                <a:effectLst/>
                <a:latin typeface="+mn-lt"/>
                <a:ea typeface="+mn-ea"/>
                <a:cs typeface="+mn-cs"/>
              </a:rPr>
              <a:t>, and </a:t>
            </a:r>
            <a:r>
              <a:rPr lang="en-US" altLang="zh-CN" sz="1100" kern="1200" dirty="0">
                <a:solidFill>
                  <a:schemeClr val="tx1"/>
                </a:solidFill>
                <a:effectLst/>
                <a:latin typeface="+mn-lt"/>
                <a:ea typeface="+mn-ea"/>
                <a:cs typeface="+mn-cs"/>
              </a:rPr>
              <a:t>further</a:t>
            </a:r>
            <a:r>
              <a:rPr lang="zh-CN" altLang="en-US" sz="1100" kern="120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signs it together with its own charging record.</a:t>
            </a:r>
          </a:p>
          <a:p>
            <a:endParaRPr lang="en-US" sz="1100" kern="1200" dirty="0">
              <a:solidFill>
                <a:schemeClr val="tx1"/>
              </a:solidFill>
              <a:effectLst/>
              <a:latin typeface="+mn-lt"/>
              <a:ea typeface="+mn-ea"/>
              <a:cs typeface="+mn-cs"/>
            </a:endParaRPr>
          </a:p>
          <a:p>
            <a:r>
              <a:rPr lang="en-US" altLang="zh-CN" sz="1100" kern="1200" dirty="0">
                <a:solidFill>
                  <a:schemeClr val="tx1"/>
                </a:solidFill>
                <a:effectLst/>
                <a:latin typeface="+mn-lt"/>
                <a:ea typeface="+mn-ea"/>
                <a:cs typeface="+mn-cs"/>
              </a:rPr>
              <a:t>Upon</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receiving</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edge’s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record,</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operator</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further</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signs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it</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and</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include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negotiated</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volume.</a:t>
            </a:r>
            <a:r>
              <a:rPr lang="zh-CN" altLang="en-US" sz="1100" kern="1200" dirty="0">
                <a:solidFill>
                  <a:schemeClr val="tx1"/>
                </a:solidFill>
                <a:effectLst/>
                <a:latin typeface="+mn-lt"/>
                <a:ea typeface="+mn-ea"/>
                <a:cs typeface="+mn-cs"/>
              </a:rPr>
              <a:t> </a:t>
            </a:r>
            <a:endParaRPr lang="en-US" altLang="zh-CN" sz="11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a:p>
            <a:r>
              <a:rPr lang="en-US" altLang="zh-CN" sz="1100" kern="1200" dirty="0">
                <a:solidFill>
                  <a:schemeClr val="tx1"/>
                </a:solidFill>
                <a:effectLst/>
                <a:latin typeface="+mn-lt"/>
                <a:ea typeface="+mn-ea"/>
                <a:cs typeface="+mn-cs"/>
              </a:rPr>
              <a:t>This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would</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result</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in</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a</a:t>
            </a:r>
            <a:r>
              <a:rPr lang="zh-CN" altLang="en-US" sz="1100"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mutually</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signed</a:t>
            </a:r>
            <a:r>
              <a:rPr lang="zh-CN" altLang="en-US" sz="1100" b="1"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proof-of-charging</a:t>
            </a:r>
            <a:r>
              <a:rPr lang="zh-CN" altLang="en-US" sz="1100"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message</a:t>
            </a:r>
            <a:r>
              <a:rPr lang="en-US" altLang="zh-CN" sz="1100" kern="1200" dirty="0">
                <a:solidFill>
                  <a:schemeClr val="tx1"/>
                </a:solidFill>
                <a:effectLst/>
                <a:latin typeface="+mn-lt"/>
                <a:ea typeface="+mn-ea"/>
                <a:cs typeface="+mn-cs"/>
              </a:rPr>
              <a:t>.</a:t>
            </a:r>
            <a:r>
              <a:rPr lang="zh-CN" altLang="en-US" sz="1100" kern="1200" dirty="0">
                <a:solidFill>
                  <a:schemeClr val="tx1"/>
                </a:solidFill>
                <a:effectLst/>
                <a:latin typeface="+mn-lt"/>
                <a:ea typeface="+mn-ea"/>
                <a:cs typeface="+mn-cs"/>
              </a:rPr>
              <a:t> </a:t>
            </a:r>
            <a:endParaRPr lang="en-US" altLang="zh-CN" sz="1100" kern="1200" dirty="0">
              <a:solidFill>
                <a:schemeClr val="tx1"/>
              </a:solidFill>
              <a:effectLst/>
              <a:latin typeface="+mn-lt"/>
              <a:ea typeface="+mn-ea"/>
              <a:cs typeface="+mn-cs"/>
            </a:endParaRPr>
          </a:p>
          <a:p>
            <a:endParaRPr lang="en-US" sz="1100" kern="1200" dirty="0">
              <a:solidFill>
                <a:schemeClr val="tx1"/>
              </a:solidFill>
              <a:effectLst/>
              <a:latin typeface="+mn-lt"/>
              <a:ea typeface="+mn-ea"/>
              <a:cs typeface="+mn-cs"/>
            </a:endParaRPr>
          </a:p>
          <a:p>
            <a:r>
              <a:rPr lang="en-US" altLang="zh-CN" sz="1100" kern="1200" dirty="0">
                <a:solidFill>
                  <a:schemeClr val="tx1"/>
                </a:solidFill>
                <a:effectLst/>
                <a:latin typeface="+mn-lt"/>
                <a:ea typeface="+mn-ea"/>
                <a:cs typeface="+mn-cs"/>
              </a:rPr>
              <a:t>Such</a:t>
            </a:r>
            <a:r>
              <a:rPr lang="zh-CN" altLang="en-US" sz="1100" kern="1200" dirty="0">
                <a:solidFill>
                  <a:schemeClr val="tx1"/>
                </a:solidFill>
                <a:effectLst/>
                <a:latin typeface="+mn-lt"/>
                <a:ea typeface="+mn-ea"/>
                <a:cs typeface="+mn-cs"/>
              </a:rPr>
              <a:t> </a:t>
            </a:r>
            <a:r>
              <a:rPr lang="en-US" altLang="zh-CN" sz="1100" kern="1200" dirty="0" err="1">
                <a:solidFill>
                  <a:schemeClr val="tx1"/>
                </a:solidFill>
                <a:effectLst/>
                <a:latin typeface="+mn-lt"/>
                <a:ea typeface="+mn-ea"/>
                <a:cs typeface="+mn-cs"/>
              </a:rPr>
              <a:t>PoC</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can</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only</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be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generated</a:t>
            </a:r>
            <a:r>
              <a:rPr lang="zh-CN" altLang="en-US" sz="1100"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if</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and</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only</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if</a:t>
            </a:r>
            <a:r>
              <a:rPr lang="zh-CN" altLang="en-US" sz="1100" b="1"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edge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and</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network</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finish</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negotiation,.</a:t>
            </a:r>
            <a:r>
              <a:rPr lang="zh-CN" altLang="en-US" sz="11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20</a:t>
            </a:fld>
            <a:endParaRPr lang="en-US"/>
          </a:p>
        </p:txBody>
      </p:sp>
    </p:spTree>
    <p:extLst>
      <p:ext uri="{BB962C8B-B14F-4D97-AF65-F5344CB8AC3E}">
        <p14:creationId xmlns:p14="http://schemas.microsoft.com/office/powerpoint/2010/main" val="4059804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indent="0">
              <a:buNone/>
            </a:pPr>
            <a:r>
              <a:rPr lang="en-US" altLang="zh-CN" dirty="0"/>
              <a:t>For</a:t>
            </a:r>
            <a:r>
              <a:rPr lang="zh-CN" altLang="en-US" dirty="0"/>
              <a:t> </a:t>
            </a:r>
            <a:r>
              <a:rPr lang="en-US" altLang="zh-CN" dirty="0"/>
              <a:t>the</a:t>
            </a:r>
            <a:r>
              <a:rPr lang="zh-CN" altLang="en-US" dirty="0"/>
              <a:t> </a:t>
            </a:r>
            <a:r>
              <a:rPr lang="en-US" altLang="zh-CN" dirty="0"/>
              <a:t>independent</a:t>
            </a:r>
            <a:r>
              <a:rPr lang="zh-CN" altLang="en-US" dirty="0"/>
              <a:t> </a:t>
            </a:r>
            <a:r>
              <a:rPr lang="en-US" altLang="zh-CN" dirty="0"/>
              <a:t>3</a:t>
            </a:r>
            <a:r>
              <a:rPr lang="en-US" altLang="zh-CN" baseline="30000" dirty="0"/>
              <a:t>rd</a:t>
            </a:r>
            <a:r>
              <a:rPr lang="zh-CN" altLang="en-US" dirty="0"/>
              <a:t> </a:t>
            </a:r>
            <a:r>
              <a:rPr lang="en-US" altLang="zh-CN" dirty="0"/>
              <a:t>party,</a:t>
            </a:r>
            <a:r>
              <a:rPr lang="zh-CN" altLang="en-US" dirty="0"/>
              <a:t> </a:t>
            </a:r>
            <a:r>
              <a:rPr lang="en-US" altLang="zh-CN" dirty="0"/>
              <a:t>it</a:t>
            </a:r>
            <a:r>
              <a:rPr lang="zh-CN" altLang="en-US" dirty="0"/>
              <a:t> </a:t>
            </a:r>
            <a:r>
              <a:rPr lang="en-US" altLang="zh-CN" dirty="0"/>
              <a:t>can</a:t>
            </a:r>
            <a:r>
              <a:rPr lang="zh-CN" altLang="en-US" dirty="0"/>
              <a:t> </a:t>
            </a:r>
            <a:r>
              <a:rPr lang="en-US" altLang="zh-CN" b="1" dirty="0"/>
              <a:t>easily</a:t>
            </a:r>
            <a:r>
              <a:rPr lang="zh-CN" altLang="en-US" dirty="0"/>
              <a:t> </a:t>
            </a:r>
            <a:r>
              <a:rPr lang="en-US" altLang="zh-CN" dirty="0"/>
              <a:t>verify</a:t>
            </a:r>
            <a:r>
              <a:rPr lang="zh-CN" altLang="en-US" dirty="0"/>
              <a:t> </a:t>
            </a:r>
            <a:r>
              <a:rPr lang="en-US" altLang="zh-CN" dirty="0"/>
              <a:t>this</a:t>
            </a:r>
            <a:r>
              <a:rPr lang="zh-CN" altLang="en-US" dirty="0"/>
              <a:t> </a:t>
            </a:r>
            <a:r>
              <a:rPr lang="en-US" altLang="zh-CN" dirty="0" err="1"/>
              <a:t>PoC</a:t>
            </a:r>
            <a:r>
              <a:rPr lang="zh-CN" altLang="en-US" dirty="0"/>
              <a:t> </a:t>
            </a:r>
            <a:r>
              <a:rPr lang="en-US" altLang="zh-CN" dirty="0"/>
              <a:t>with</a:t>
            </a:r>
            <a:r>
              <a:rPr lang="zh-CN" altLang="en-US" dirty="0"/>
              <a:t> </a:t>
            </a:r>
            <a:r>
              <a:rPr lang="en-US" altLang="zh-CN" dirty="0"/>
              <a:t>edge/network’s</a:t>
            </a:r>
            <a:r>
              <a:rPr lang="zh-CN" altLang="en-US" dirty="0"/>
              <a:t> </a:t>
            </a:r>
            <a:r>
              <a:rPr lang="en-US" altLang="zh-CN" dirty="0"/>
              <a:t>public</a:t>
            </a:r>
            <a:r>
              <a:rPr lang="zh-CN" altLang="en-US" dirty="0"/>
              <a:t> </a:t>
            </a:r>
            <a:r>
              <a:rPr lang="en-US" altLang="zh-CN" dirty="0"/>
              <a:t>keys</a:t>
            </a:r>
            <a:r>
              <a:rPr lang="zh-CN" altLang="en-US" dirty="0"/>
              <a:t> </a:t>
            </a:r>
            <a:r>
              <a:rPr lang="en-US" altLang="zh-CN" dirty="0"/>
              <a:t>only.</a:t>
            </a:r>
            <a:r>
              <a:rPr lang="zh-CN" altLang="en-US" dirty="0"/>
              <a:t> </a:t>
            </a:r>
            <a:endParaRPr lang="en-US" altLang="zh-CN" dirty="0"/>
          </a:p>
          <a:p>
            <a:pPr marL="9144" indent="0">
              <a:buFont typeface="+mj-lt"/>
              <a:buNone/>
            </a:pPr>
            <a:endParaRPr lang="en-US" altLang="zh-CN" dirty="0"/>
          </a:p>
          <a:p>
            <a:pPr marL="9144" indent="0">
              <a:buFont typeface="+mj-lt"/>
              <a:buNone/>
            </a:pPr>
            <a:r>
              <a:rPr lang="en-US" altLang="zh-CN" dirty="0"/>
              <a:t>It</a:t>
            </a:r>
            <a:r>
              <a:rPr lang="zh-CN" altLang="en-US" dirty="0"/>
              <a:t> </a:t>
            </a:r>
            <a:r>
              <a:rPr lang="en-US" altLang="zh-CN" dirty="0"/>
              <a:t>first</a:t>
            </a:r>
            <a:r>
              <a:rPr lang="zh-CN" altLang="en-US" dirty="0"/>
              <a:t> </a:t>
            </a:r>
            <a:r>
              <a:rPr lang="en-US" altLang="zh-CN" dirty="0"/>
              <a:t>verifies</a:t>
            </a:r>
            <a:r>
              <a:rPr lang="zh-CN" altLang="en-US" dirty="0"/>
              <a:t> </a:t>
            </a:r>
            <a:r>
              <a:rPr lang="en-US" altLang="zh-CN" dirty="0"/>
              <a:t>the</a:t>
            </a:r>
            <a:r>
              <a:rPr lang="zh-CN" altLang="en-US" dirty="0"/>
              <a:t> </a:t>
            </a:r>
            <a:r>
              <a:rPr lang="en-US" altLang="zh-CN" dirty="0"/>
              <a:t>signature;</a:t>
            </a:r>
            <a:r>
              <a:rPr lang="zh-CN" altLang="en-US" dirty="0"/>
              <a:t> </a:t>
            </a:r>
            <a:r>
              <a:rPr lang="en-US" altLang="zh-CN" dirty="0"/>
              <a:t>and</a:t>
            </a:r>
            <a:r>
              <a:rPr lang="zh-CN" altLang="en-US" dirty="0"/>
              <a:t> </a:t>
            </a:r>
            <a:r>
              <a:rPr lang="en-US" altLang="zh-CN" dirty="0"/>
              <a:t>then</a:t>
            </a:r>
            <a:r>
              <a:rPr lang="zh-CN" altLang="en-US" dirty="0"/>
              <a:t> </a:t>
            </a:r>
            <a:r>
              <a:rPr lang="en-US" altLang="zh-CN" dirty="0"/>
              <a:t>replay</a:t>
            </a:r>
            <a:r>
              <a:rPr lang="zh-CN" altLang="en-US" dirty="0"/>
              <a:t> </a:t>
            </a:r>
            <a:r>
              <a:rPr lang="en-US" altLang="zh-CN" dirty="0"/>
              <a:t>the</a:t>
            </a:r>
            <a:r>
              <a:rPr lang="zh-CN" altLang="en-US" dirty="0"/>
              <a:t> </a:t>
            </a:r>
            <a:r>
              <a:rPr lang="en-US" altLang="zh-CN" dirty="0"/>
              <a:t>charging</a:t>
            </a:r>
            <a:r>
              <a:rPr lang="zh-CN" altLang="en-US" dirty="0"/>
              <a:t> </a:t>
            </a:r>
            <a:r>
              <a:rPr lang="en-US" altLang="zh-CN" dirty="0"/>
              <a:t>volumes</a:t>
            </a:r>
            <a:r>
              <a:rPr lang="zh-CN" altLang="en-US" dirty="0"/>
              <a:t> </a:t>
            </a:r>
            <a:r>
              <a:rPr lang="en-US" altLang="zh-CN" dirty="0"/>
              <a:t>and</a:t>
            </a:r>
            <a:r>
              <a:rPr lang="zh-CN" altLang="en-US" dirty="0"/>
              <a:t> </a:t>
            </a:r>
            <a:r>
              <a:rPr lang="en-US" altLang="zh-CN" dirty="0"/>
              <a:t>compare</a:t>
            </a:r>
            <a:r>
              <a:rPr lang="zh-CN" altLang="en-US" dirty="0"/>
              <a:t> </a:t>
            </a:r>
            <a:r>
              <a:rPr lang="en-US" altLang="zh-CN" dirty="0"/>
              <a:t>with</a:t>
            </a:r>
            <a:r>
              <a:rPr lang="zh-CN" altLang="en-US" dirty="0"/>
              <a:t> </a:t>
            </a:r>
            <a:r>
              <a:rPr lang="en-US" altLang="zh-CN" dirty="0"/>
              <a:t>the</a:t>
            </a:r>
            <a:r>
              <a:rPr lang="zh-CN" altLang="en-US" dirty="0"/>
              <a:t> </a:t>
            </a:r>
            <a:r>
              <a:rPr lang="en-US" altLang="zh-CN" dirty="0"/>
              <a:t>negotiate</a:t>
            </a:r>
            <a:r>
              <a:rPr lang="zh-CN" altLang="en-US" dirty="0"/>
              <a:t> </a:t>
            </a:r>
            <a:r>
              <a:rPr lang="en-US" altLang="zh-CN" dirty="0"/>
              <a:t>volume</a:t>
            </a:r>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21</a:t>
            </a:fld>
            <a:endParaRPr lang="en-US"/>
          </a:p>
        </p:txBody>
      </p:sp>
    </p:spTree>
    <p:extLst>
      <p:ext uri="{BB962C8B-B14F-4D97-AF65-F5344CB8AC3E}">
        <p14:creationId xmlns:p14="http://schemas.microsoft.com/office/powerpoint/2010/main" val="2836616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92500"/>
          </a:bodyPr>
          <a:lstStyle/>
          <a:p>
            <a:r>
              <a:rPr lang="en-US" altLang="zh-CN" dirty="0"/>
              <a:t>In</a:t>
            </a:r>
            <a:r>
              <a:rPr lang="zh-CN" altLang="en-US" dirty="0"/>
              <a:t> </a:t>
            </a:r>
            <a:r>
              <a:rPr lang="en-US" altLang="zh-CN" dirty="0"/>
              <a:t>our</a:t>
            </a:r>
            <a:r>
              <a:rPr lang="zh-CN" altLang="en-US" dirty="0"/>
              <a:t> </a:t>
            </a:r>
            <a:r>
              <a:rPr lang="en-US" altLang="zh-CN" dirty="0"/>
              <a:t>paper,</a:t>
            </a:r>
            <a:r>
              <a:rPr lang="zh-CN" altLang="en-US" dirty="0"/>
              <a:t> </a:t>
            </a:r>
            <a:r>
              <a:rPr lang="en-US" altLang="zh-CN" dirty="0"/>
              <a:t>we</a:t>
            </a:r>
            <a:r>
              <a:rPr lang="zh-CN" altLang="en-US" dirty="0"/>
              <a:t> </a:t>
            </a:r>
            <a:r>
              <a:rPr lang="en-US" altLang="zh-CN" dirty="0"/>
              <a:t>have</a:t>
            </a:r>
            <a:r>
              <a:rPr lang="zh-CN" altLang="en-US" dirty="0"/>
              <a:t> </a:t>
            </a:r>
            <a:r>
              <a:rPr lang="en-US" altLang="zh-CN" dirty="0"/>
              <a:t>discussed</a:t>
            </a:r>
            <a:r>
              <a:rPr lang="zh-CN" altLang="en-US" dirty="0"/>
              <a:t> </a:t>
            </a:r>
            <a:r>
              <a:rPr lang="en-US" altLang="zh-CN" dirty="0"/>
              <a:t>more</a:t>
            </a:r>
            <a:r>
              <a:rPr lang="zh-CN" altLang="en-US" dirty="0"/>
              <a:t> </a:t>
            </a:r>
            <a:r>
              <a:rPr lang="en-US" altLang="zh-CN" dirty="0"/>
              <a:t>practical</a:t>
            </a:r>
            <a:r>
              <a:rPr lang="zh-CN" altLang="en-US" dirty="0"/>
              <a:t> </a:t>
            </a:r>
            <a:r>
              <a:rPr lang="en-US" altLang="zh-CN" dirty="0"/>
              <a:t>aspects</a:t>
            </a:r>
            <a:r>
              <a:rPr lang="zh-CN" altLang="en-US" dirty="0"/>
              <a:t> </a:t>
            </a:r>
            <a:r>
              <a:rPr lang="en-US" altLang="zh-CN" dirty="0"/>
              <a:t>of</a:t>
            </a:r>
            <a:r>
              <a:rPr lang="zh-CN" altLang="en-US" dirty="0"/>
              <a:t> </a:t>
            </a:r>
            <a:r>
              <a:rPr lang="en-US" altLang="zh-CN" dirty="0"/>
              <a:t>TLC,</a:t>
            </a:r>
            <a:r>
              <a:rPr lang="zh-CN" altLang="en-US" dirty="0"/>
              <a:t> </a:t>
            </a:r>
            <a:r>
              <a:rPr lang="en-US" altLang="zh-CN" dirty="0"/>
              <a:t>such</a:t>
            </a:r>
            <a:r>
              <a:rPr lang="zh-CN" altLang="en-US" dirty="0"/>
              <a:t> </a:t>
            </a:r>
            <a:r>
              <a:rPr lang="en-US" altLang="zh-CN" dirty="0"/>
              <a:t>as</a:t>
            </a:r>
          </a:p>
          <a:p>
            <a:pPr>
              <a:buFont typeface="Arial" panose="020B0604020202020204" pitchFamily="34" charset="0"/>
              <a:buChar char="•"/>
            </a:pPr>
            <a:r>
              <a:rPr lang="en-US" altLang="zh-CN" sz="2800" dirty="0"/>
              <a:t>How</a:t>
            </a:r>
            <a:r>
              <a:rPr lang="zh-CN" altLang="en-US" sz="2800" dirty="0"/>
              <a:t> </a:t>
            </a:r>
            <a:r>
              <a:rPr lang="en-US" altLang="zh-CN" sz="2800" dirty="0"/>
              <a:t>to</a:t>
            </a:r>
            <a:r>
              <a:rPr lang="zh-CN" altLang="en-US" sz="2800" dirty="0"/>
              <a:t> </a:t>
            </a:r>
            <a:r>
              <a:rPr lang="en-US" altLang="zh-CN" sz="2800" dirty="0"/>
              <a:t>motivate</a:t>
            </a:r>
            <a:r>
              <a:rPr lang="zh-CN" altLang="en-US" sz="2800" dirty="0"/>
              <a:t> </a:t>
            </a:r>
            <a:r>
              <a:rPr lang="en-US" altLang="zh-CN" sz="2800" dirty="0"/>
              <a:t>all</a:t>
            </a:r>
            <a:r>
              <a:rPr lang="zh-CN" altLang="en-US" sz="2800" dirty="0"/>
              <a:t> </a:t>
            </a:r>
            <a:r>
              <a:rPr lang="en-US" altLang="zh-CN" sz="2800" dirty="0"/>
              <a:t>participants</a:t>
            </a:r>
            <a:r>
              <a:rPr lang="zh-CN" altLang="en-US" sz="2800" dirty="0"/>
              <a:t> </a:t>
            </a:r>
            <a:r>
              <a:rPr lang="en-US" altLang="zh-CN" sz="2800" dirty="0"/>
              <a:t>to</a:t>
            </a:r>
            <a:r>
              <a:rPr lang="zh-CN" altLang="en-US" sz="2800" dirty="0"/>
              <a:t> </a:t>
            </a:r>
            <a:r>
              <a:rPr lang="en-US" altLang="zh-CN" sz="2800" dirty="0"/>
              <a:t>deploy</a:t>
            </a:r>
            <a:r>
              <a:rPr lang="zh-CN" altLang="en-US" sz="2800" dirty="0"/>
              <a:t> </a:t>
            </a:r>
            <a:r>
              <a:rPr lang="en-US" altLang="zh-CN" sz="2800" dirty="0"/>
              <a:t>TLC</a:t>
            </a:r>
            <a:r>
              <a:rPr lang="zh-CN" altLang="en-US" sz="2800" dirty="0"/>
              <a:t> </a:t>
            </a:r>
            <a:r>
              <a:rPr lang="en-US" altLang="zh-CN" sz="2800" dirty="0"/>
              <a:t>with</a:t>
            </a:r>
            <a:r>
              <a:rPr lang="zh-CN" altLang="en-US" sz="2800" dirty="0"/>
              <a:t> </a:t>
            </a:r>
            <a:r>
              <a:rPr lang="en-US" altLang="zh-CN" sz="2800" b="1" dirty="0"/>
              <a:t>e</a:t>
            </a:r>
            <a:r>
              <a:rPr lang="en-US" sz="2800" b="1" dirty="0"/>
              <a:t>conomic incentives</a:t>
            </a:r>
            <a:endParaRPr lang="en-US" altLang="zh-CN" sz="2800" b="1" dirty="0"/>
          </a:p>
          <a:p>
            <a:pPr>
              <a:buFont typeface="Arial" panose="020B0604020202020204" pitchFamily="34" charset="0"/>
              <a:buChar char="•"/>
            </a:pPr>
            <a:r>
              <a:rPr lang="en-US" sz="2800" dirty="0"/>
              <a:t>How to incrementally deploy TLC in 4G/5G edge</a:t>
            </a:r>
          </a:p>
          <a:p>
            <a:pPr>
              <a:buFont typeface="Arial" panose="020B0604020202020204" pitchFamily="34" charset="0"/>
              <a:buChar char="•"/>
            </a:pPr>
            <a:r>
              <a:rPr lang="en-US" altLang="zh-CN" sz="2800" dirty="0"/>
              <a:t>How</a:t>
            </a:r>
            <a:r>
              <a:rPr lang="zh-CN" altLang="en-US" sz="2800" dirty="0"/>
              <a:t> </a:t>
            </a:r>
            <a:r>
              <a:rPr lang="en-US" altLang="zh-CN" sz="2800" dirty="0"/>
              <a:t>to</a:t>
            </a:r>
            <a:r>
              <a:rPr lang="zh-CN" altLang="en-US" sz="2800" dirty="0"/>
              <a:t> </a:t>
            </a:r>
            <a:r>
              <a:rPr lang="en-US" altLang="zh-CN" sz="2800" dirty="0"/>
              <a:t>leverage</a:t>
            </a:r>
            <a:r>
              <a:rPr lang="zh-CN" altLang="en-US" sz="2800" dirty="0"/>
              <a:t> </a:t>
            </a:r>
            <a:r>
              <a:rPr lang="en-US" altLang="zh-CN" sz="2800" dirty="0"/>
              <a:t>4G/5G</a:t>
            </a:r>
            <a:r>
              <a:rPr lang="zh-CN" altLang="en-US" sz="2800" dirty="0"/>
              <a:t> </a:t>
            </a:r>
            <a:r>
              <a:rPr lang="en-US" altLang="zh-CN" sz="2800" b="1" dirty="0"/>
              <a:t>domain</a:t>
            </a:r>
            <a:r>
              <a:rPr lang="zh-CN" altLang="en-US" sz="2800" b="1" dirty="0"/>
              <a:t> </a:t>
            </a:r>
            <a:r>
              <a:rPr lang="en-US" altLang="zh-CN" sz="2800" b="1" dirty="0"/>
              <a:t>knowledge</a:t>
            </a:r>
            <a:r>
              <a:rPr lang="zh-CN" altLang="en-US" sz="2800" b="1" dirty="0"/>
              <a:t> </a:t>
            </a:r>
            <a:r>
              <a:rPr lang="en-US" altLang="zh-CN" sz="2800" dirty="0"/>
              <a:t>to</a:t>
            </a:r>
            <a:r>
              <a:rPr lang="zh-CN" altLang="en-US" sz="2800" dirty="0"/>
              <a:t> </a:t>
            </a:r>
            <a:r>
              <a:rPr lang="en-US" altLang="zh-CN" sz="2800" dirty="0"/>
              <a:t>construct</a:t>
            </a:r>
            <a:r>
              <a:rPr lang="zh-CN" altLang="en-US" sz="2800" dirty="0"/>
              <a:t> </a:t>
            </a:r>
            <a:r>
              <a:rPr lang="en-US" altLang="zh-CN" sz="2800" dirty="0"/>
              <a:t>hardware-level</a:t>
            </a:r>
            <a:r>
              <a:rPr lang="zh-CN" altLang="en-US" sz="2800" dirty="0"/>
              <a:t> </a:t>
            </a:r>
            <a:r>
              <a:rPr lang="en-US" altLang="zh-CN" sz="2800" dirty="0"/>
              <a:t>tamper-resilient</a:t>
            </a:r>
            <a:r>
              <a:rPr lang="zh-CN" altLang="en-US" sz="2800" dirty="0"/>
              <a:t> </a:t>
            </a:r>
            <a:r>
              <a:rPr lang="en-US" altLang="zh-CN" sz="2800" dirty="0"/>
              <a:t>charging</a:t>
            </a:r>
            <a:r>
              <a:rPr lang="zh-CN" altLang="en-US" sz="2800" dirty="0"/>
              <a:t> </a:t>
            </a:r>
            <a:r>
              <a:rPr lang="en-US" altLang="zh-CN" sz="2800" dirty="0"/>
              <a:t>records</a:t>
            </a:r>
            <a:endParaRPr lang="en-US" sz="2800" dirty="0"/>
          </a:p>
          <a:p>
            <a:pPr>
              <a:buFont typeface="Arial" panose="020B0604020202020204" pitchFamily="34" charset="0"/>
              <a:buChar char="•"/>
            </a:pPr>
            <a:r>
              <a:rPr lang="en-US" sz="2800" dirty="0"/>
              <a:t>How to tackle </a:t>
            </a:r>
            <a:r>
              <a:rPr lang="en-US" altLang="zh-CN" sz="2800" dirty="0"/>
              <a:t>malicious</a:t>
            </a:r>
            <a:r>
              <a:rPr lang="zh-CN" altLang="en-US" sz="2800" dirty="0"/>
              <a:t> </a:t>
            </a:r>
            <a:r>
              <a:rPr lang="en-US" sz="2800" dirty="0"/>
              <a:t>manipulations of TLC</a:t>
            </a:r>
          </a:p>
          <a:p>
            <a:pPr>
              <a:buFont typeface="Arial" panose="020B0604020202020204" pitchFamily="34" charset="0"/>
              <a:buChar char="•"/>
            </a:pPr>
            <a:r>
              <a:rPr lang="en-US" sz="2800" dirty="0"/>
              <a:t>How to extend </a:t>
            </a:r>
            <a:r>
              <a:rPr lang="en-US" altLang="zh-CN" sz="2800" dirty="0"/>
              <a:t>TLC</a:t>
            </a:r>
            <a:r>
              <a:rPr lang="zh-CN" altLang="en-US" sz="2800" dirty="0"/>
              <a:t> </a:t>
            </a:r>
            <a:r>
              <a:rPr lang="en-US" sz="2800" dirty="0"/>
              <a:t>to generic mobile data charging</a:t>
            </a:r>
          </a:p>
          <a:p>
            <a:r>
              <a:rPr lang="en-US" altLang="zh-CN" dirty="0"/>
              <a:t>If</a:t>
            </a:r>
            <a:r>
              <a:rPr lang="zh-CN" altLang="en-US" dirty="0"/>
              <a:t> </a:t>
            </a:r>
            <a:r>
              <a:rPr lang="en-US" altLang="zh-CN" dirty="0"/>
              <a:t>you</a:t>
            </a:r>
            <a:r>
              <a:rPr lang="zh-CN" altLang="en-US" dirty="0"/>
              <a:t> </a:t>
            </a:r>
            <a:r>
              <a:rPr lang="en-US" altLang="zh-CN" dirty="0"/>
              <a:t>are</a:t>
            </a:r>
            <a:r>
              <a:rPr lang="zh-CN" altLang="en-US" dirty="0"/>
              <a:t> </a:t>
            </a:r>
            <a:r>
              <a:rPr lang="en-US" altLang="zh-CN" dirty="0"/>
              <a:t>interested,</a:t>
            </a:r>
            <a:r>
              <a:rPr lang="zh-CN" altLang="en-US" dirty="0"/>
              <a:t> </a:t>
            </a:r>
            <a:r>
              <a:rPr lang="en-US" altLang="zh-CN" dirty="0"/>
              <a:t>please</a:t>
            </a:r>
            <a:r>
              <a:rPr lang="zh-CN" altLang="en-US" dirty="0"/>
              <a:t> </a:t>
            </a:r>
            <a:r>
              <a:rPr lang="en-US" altLang="zh-CN" dirty="0"/>
              <a:t>read</a:t>
            </a:r>
            <a:r>
              <a:rPr lang="zh-CN" altLang="en-US" dirty="0"/>
              <a:t> </a:t>
            </a:r>
            <a:r>
              <a:rPr lang="en-US" altLang="zh-CN" dirty="0"/>
              <a:t>our</a:t>
            </a:r>
            <a:r>
              <a:rPr lang="zh-CN" altLang="en-US" dirty="0"/>
              <a:t> </a:t>
            </a:r>
            <a:r>
              <a:rPr lang="en-US" altLang="zh-CN" dirty="0"/>
              <a:t>paper.</a:t>
            </a:r>
            <a:r>
              <a:rPr lang="zh-CN" altLang="en-US" dirty="0"/>
              <a:t> </a:t>
            </a:r>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22</a:t>
            </a:fld>
            <a:endParaRPr lang="en-US"/>
          </a:p>
        </p:txBody>
      </p:sp>
    </p:spTree>
    <p:extLst>
      <p:ext uri="{BB962C8B-B14F-4D97-AF65-F5344CB8AC3E}">
        <p14:creationId xmlns:p14="http://schemas.microsoft.com/office/powerpoint/2010/main" val="2298181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altLang="zh-CN" sz="1100" kern="1200" dirty="0">
                <a:solidFill>
                  <a:schemeClr val="tx1"/>
                </a:solidFill>
                <a:effectLst/>
                <a:latin typeface="+mn-lt"/>
                <a:ea typeface="+mn-ea"/>
                <a:cs typeface="+mn-cs"/>
              </a:rPr>
              <a:t>W</a:t>
            </a:r>
            <a:r>
              <a:rPr lang="en-US" sz="1100" kern="1200" dirty="0">
                <a:solidFill>
                  <a:schemeClr val="tx1"/>
                </a:solidFill>
                <a:effectLst/>
                <a:latin typeface="+mn-lt"/>
                <a:ea typeface="+mn-ea"/>
                <a:cs typeface="+mn-cs"/>
              </a:rPr>
              <a:t>e have prototyped TLC with </a:t>
            </a:r>
            <a:r>
              <a:rPr lang="en-US" altLang="zh-CN" sz="1100" b="1" kern="1200" dirty="0">
                <a:solidFill>
                  <a:schemeClr val="tx1"/>
                </a:solidFill>
                <a:effectLst/>
                <a:latin typeface="+mn-lt"/>
                <a:ea typeface="+mn-ea"/>
                <a:cs typeface="+mn-cs"/>
              </a:rPr>
              <a:t>commercial</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edge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devices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and</a:t>
            </a:r>
            <a:r>
              <a:rPr lang="zh-CN" altLang="en-US" sz="1100"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carrier-grade</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cellular</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networks</a:t>
            </a:r>
            <a:r>
              <a:rPr lang="en-US" altLang="zh-CN" sz="1100" kern="1200" dirty="0">
                <a:solidFill>
                  <a:schemeClr val="tx1"/>
                </a:solidFill>
                <a:effectLst/>
                <a:latin typeface="+mn-lt"/>
                <a:ea typeface="+mn-ea"/>
                <a:cs typeface="+mn-cs"/>
              </a:rPr>
              <a:t>,</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using</a:t>
            </a:r>
            <a:r>
              <a:rPr lang="zh-CN" altLang="en-US" sz="1100" kern="1200" dirty="0">
                <a:solidFill>
                  <a:schemeClr val="tx1"/>
                </a:solidFill>
                <a:effectLst/>
                <a:latin typeface="+mn-lt"/>
                <a:ea typeface="+mn-ea"/>
                <a:cs typeface="+mn-cs"/>
              </a:rPr>
              <a:t> </a:t>
            </a:r>
            <a:r>
              <a:rPr lang="en-US" sz="1100" b="1" kern="1200" dirty="0" err="1">
                <a:solidFill>
                  <a:schemeClr val="tx1"/>
                </a:solidFill>
                <a:effectLst/>
                <a:latin typeface="+mn-lt"/>
                <a:ea typeface="+mn-ea"/>
                <a:cs typeface="+mn-cs"/>
              </a:rPr>
              <a:t>OpenEPC</a:t>
            </a:r>
            <a:r>
              <a:rPr lang="en-US" sz="1100" b="1" kern="1200" dirty="0">
                <a:solidFill>
                  <a:schemeClr val="tx1"/>
                </a:solidFill>
                <a:effectLst/>
                <a:latin typeface="+mn-lt"/>
                <a:ea typeface="+mn-ea"/>
                <a:cs typeface="+mn-cs"/>
              </a:rPr>
              <a:t> and Qualcomm small cells</a:t>
            </a:r>
            <a:r>
              <a:rPr lang="en-US" altLang="zh-CN" sz="1100" kern="1200" dirty="0">
                <a:solidFill>
                  <a:schemeClr val="tx1"/>
                </a:solidFill>
                <a:effectLst/>
                <a:latin typeface="+mn-lt"/>
                <a:ea typeface="+mn-ea"/>
                <a:cs typeface="+mn-cs"/>
              </a:rPr>
              <a:t>.</a:t>
            </a:r>
          </a:p>
          <a:p>
            <a:endParaRPr lang="en-US" dirty="0"/>
          </a:p>
          <a:p>
            <a:r>
              <a:rPr lang="en-US" altLang="zh-CN" dirty="0"/>
              <a:t>We</a:t>
            </a:r>
            <a:r>
              <a:rPr lang="zh-CN" altLang="en-US" dirty="0"/>
              <a:t> </a:t>
            </a:r>
            <a:r>
              <a:rPr lang="en-US" altLang="zh-CN" dirty="0"/>
              <a:t>have</a:t>
            </a:r>
            <a:r>
              <a:rPr lang="zh-CN" altLang="en-US" dirty="0"/>
              <a:t> </a:t>
            </a:r>
            <a:r>
              <a:rPr lang="en-US" altLang="zh-CN" dirty="0"/>
              <a:t>tested</a:t>
            </a:r>
            <a:r>
              <a:rPr lang="zh-CN" altLang="en-US" dirty="0"/>
              <a:t> </a:t>
            </a:r>
            <a:r>
              <a:rPr lang="en-US" altLang="zh-CN" dirty="0"/>
              <a:t>TLC</a:t>
            </a:r>
            <a:r>
              <a:rPr lang="zh-CN" altLang="en-US" dirty="0"/>
              <a:t> </a:t>
            </a:r>
            <a:r>
              <a:rPr lang="en-US" altLang="zh-CN" dirty="0"/>
              <a:t>under</a:t>
            </a:r>
            <a:r>
              <a:rPr lang="zh-CN" altLang="en-US" dirty="0"/>
              <a:t> </a:t>
            </a:r>
            <a:r>
              <a:rPr lang="en-US" altLang="zh-CN" dirty="0"/>
              <a:t>various</a:t>
            </a:r>
            <a:r>
              <a:rPr lang="zh-CN" altLang="en-US" dirty="0"/>
              <a:t> </a:t>
            </a:r>
            <a:r>
              <a:rPr lang="en-US" altLang="zh-CN" dirty="0"/>
              <a:t>edge</a:t>
            </a:r>
            <a:r>
              <a:rPr lang="zh-CN" altLang="en-US" dirty="0"/>
              <a:t> </a:t>
            </a:r>
            <a:r>
              <a:rPr lang="en-US" altLang="zh-CN" dirty="0"/>
              <a:t>applications,</a:t>
            </a:r>
            <a:r>
              <a:rPr lang="zh-CN" altLang="en-US" dirty="0"/>
              <a:t> </a:t>
            </a:r>
            <a:r>
              <a:rPr lang="en-US" altLang="zh-CN" dirty="0"/>
              <a:t>such</a:t>
            </a:r>
            <a:r>
              <a:rPr lang="zh-CN" altLang="en-US" dirty="0"/>
              <a:t> </a:t>
            </a:r>
            <a:r>
              <a:rPr lang="en-US" altLang="zh-CN" dirty="0"/>
              <a:t>as</a:t>
            </a:r>
            <a:r>
              <a:rPr lang="zh-CN" altLang="en-US" dirty="0"/>
              <a:t> </a:t>
            </a:r>
            <a:r>
              <a:rPr lang="en-US" altLang="zh-CN" dirty="0"/>
              <a:t>video</a:t>
            </a:r>
            <a:r>
              <a:rPr lang="zh-CN" altLang="en-US" dirty="0"/>
              <a:t> </a:t>
            </a:r>
            <a:r>
              <a:rPr lang="en-US" altLang="zh-CN" dirty="0"/>
              <a:t>surveillance,</a:t>
            </a:r>
            <a:r>
              <a:rPr lang="zh-CN" altLang="en-US" dirty="0"/>
              <a:t> </a:t>
            </a:r>
            <a:r>
              <a:rPr lang="en-US" altLang="zh-CN" dirty="0"/>
              <a:t>edge-based</a:t>
            </a:r>
            <a:r>
              <a:rPr lang="zh-CN" altLang="en-US" dirty="0"/>
              <a:t> </a:t>
            </a:r>
            <a:r>
              <a:rPr lang="en-US" altLang="zh-CN" dirty="0"/>
              <a:t>VR,</a:t>
            </a:r>
            <a:r>
              <a:rPr lang="zh-CN" altLang="en-US" dirty="0"/>
              <a:t> </a:t>
            </a:r>
            <a:r>
              <a:rPr lang="en-US" altLang="zh-CN" dirty="0"/>
              <a:t>and</a:t>
            </a:r>
            <a:r>
              <a:rPr lang="zh-CN" altLang="en-US" dirty="0"/>
              <a:t> </a:t>
            </a:r>
            <a:r>
              <a:rPr lang="en-US" altLang="zh-CN" dirty="0"/>
              <a:t>online</a:t>
            </a:r>
            <a:r>
              <a:rPr lang="zh-CN" altLang="en-US" dirty="0"/>
              <a:t> </a:t>
            </a:r>
            <a:r>
              <a:rPr lang="en-US" altLang="zh-CN" dirty="0"/>
              <a:t>mobile</a:t>
            </a:r>
            <a:r>
              <a:rPr lang="zh-CN" altLang="en-US" dirty="0"/>
              <a:t> </a:t>
            </a:r>
            <a:r>
              <a:rPr lang="en-US" altLang="zh-CN" dirty="0"/>
              <a:t>gaming.</a:t>
            </a:r>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23</a:t>
            </a:fld>
            <a:endParaRPr lang="en-US"/>
          </a:p>
        </p:txBody>
      </p:sp>
    </p:spTree>
    <p:extLst>
      <p:ext uri="{BB962C8B-B14F-4D97-AF65-F5344CB8AC3E}">
        <p14:creationId xmlns:p14="http://schemas.microsoft.com/office/powerpoint/2010/main" val="2368074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sz="1100" kern="1200" dirty="0">
                <a:solidFill>
                  <a:schemeClr val="tx1"/>
                </a:solidFill>
                <a:effectLst/>
                <a:latin typeface="+mn-lt"/>
                <a:ea typeface="+mn-ea"/>
                <a:cs typeface="+mn-cs"/>
              </a:rPr>
              <a:t>Compared with the legacy 4G/5G, TLC reduces the average gap by 80.2% in </a:t>
            </a:r>
            <a:r>
              <a:rPr lang="en-US" sz="1100" kern="1200" dirty="0" err="1">
                <a:solidFill>
                  <a:schemeClr val="tx1"/>
                </a:solidFill>
                <a:effectLst/>
                <a:latin typeface="+mn-lt"/>
                <a:ea typeface="+mn-ea"/>
                <a:cs typeface="+mn-cs"/>
              </a:rPr>
              <a:t>WebCam</a:t>
            </a:r>
            <a:r>
              <a:rPr lang="en-US" sz="1100" kern="1200" dirty="0">
                <a:solidFill>
                  <a:schemeClr val="tx1"/>
                </a:solidFill>
                <a:effectLst/>
                <a:latin typeface="+mn-lt"/>
                <a:ea typeface="+mn-ea"/>
                <a:cs typeface="+mn-cs"/>
              </a:rPr>
              <a:t> streaming, 87.5% in edge-based VR, and 47.06% in the online gamin</a:t>
            </a:r>
            <a:r>
              <a:rPr lang="en-US" altLang="zh-CN" sz="1100" kern="1200" dirty="0">
                <a:solidFill>
                  <a:schemeClr val="tx1"/>
                </a:solidFill>
                <a:effectLst/>
                <a:latin typeface="+mn-lt"/>
                <a:ea typeface="+mn-ea"/>
                <a:cs typeface="+mn-cs"/>
              </a:rPr>
              <a:t>g</a:t>
            </a:r>
            <a:r>
              <a:rPr lang="en-US" sz="1100" kern="1200" dirty="0">
                <a:solidFill>
                  <a:schemeClr val="tx1"/>
                </a:solidFill>
                <a:effectLst/>
                <a:latin typeface="+mn-lt"/>
                <a:ea typeface="+mn-ea"/>
                <a:cs typeface="+mn-cs"/>
              </a:rPr>
              <a:t>. </a:t>
            </a: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sz="1100" kern="1200" dirty="0">
              <a:solidFill>
                <a:schemeClr val="tx1"/>
              </a:solidFill>
              <a:effectLst/>
              <a:latin typeface="+mn-lt"/>
              <a:ea typeface="+mn-ea"/>
              <a:cs typeface="+mn-cs"/>
            </a:endParaRPr>
          </a:p>
          <a:p>
            <a:pPr marL="9144" indent="0">
              <a:buNone/>
            </a:pPr>
            <a:r>
              <a:rPr lang="en-US" sz="1100" kern="1200" dirty="0">
                <a:solidFill>
                  <a:schemeClr val="tx1"/>
                </a:solidFill>
                <a:effectLst/>
                <a:latin typeface="+mn-lt"/>
                <a:ea typeface="+mn-ea"/>
                <a:cs typeface="+mn-cs"/>
              </a:rPr>
              <a:t>Higher charging gap reductions will be observed if the edge app‘s traffic is </a:t>
            </a:r>
            <a:r>
              <a:rPr lang="en-US" altLang="zh-CN" sz="1100" b="1" kern="1200" dirty="0">
                <a:solidFill>
                  <a:schemeClr val="tx1"/>
                </a:solidFill>
                <a:effectLst/>
                <a:latin typeface="+mn-lt"/>
                <a:ea typeface="+mn-ea"/>
                <a:cs typeface="+mn-cs"/>
              </a:rPr>
              <a:t>more</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intensive</a:t>
            </a:r>
            <a:r>
              <a:rPr lang="en-US" sz="1100" kern="1200" dirty="0">
                <a:solidFill>
                  <a:schemeClr val="tx1"/>
                </a:solidFill>
                <a:effectLst/>
                <a:latin typeface="+mn-lt"/>
                <a:ea typeface="+mn-ea"/>
                <a:cs typeface="+mn-cs"/>
              </a:rPr>
              <a:t>, the wireless is </a:t>
            </a:r>
            <a:r>
              <a:rPr lang="en-US" sz="1100" b="1" kern="1200" dirty="0">
                <a:solidFill>
                  <a:schemeClr val="tx1"/>
                </a:solidFill>
                <a:effectLst/>
                <a:latin typeface="+mn-lt"/>
                <a:ea typeface="+mn-ea"/>
                <a:cs typeface="+mn-cs"/>
              </a:rPr>
              <a:t>more intermittent</a:t>
            </a:r>
            <a:r>
              <a:rPr lang="en-US" sz="1100" kern="1200" dirty="0">
                <a:solidFill>
                  <a:schemeClr val="tx1"/>
                </a:solidFill>
                <a:effectLst/>
                <a:latin typeface="+mn-lt"/>
                <a:ea typeface="+mn-ea"/>
                <a:cs typeface="+mn-cs"/>
              </a:rPr>
              <a:t>, or the network is </a:t>
            </a:r>
            <a:r>
              <a:rPr lang="en-US" sz="1100" b="1" kern="1200" dirty="0">
                <a:solidFill>
                  <a:schemeClr val="tx1"/>
                </a:solidFill>
                <a:effectLst/>
                <a:latin typeface="+mn-lt"/>
                <a:ea typeface="+mn-ea"/>
                <a:cs typeface="+mn-cs"/>
              </a:rPr>
              <a:t>more congested</a:t>
            </a:r>
            <a:r>
              <a:rPr lang="en-US" sz="1100" kern="1200" dirty="0">
                <a:solidFill>
                  <a:schemeClr val="tx1"/>
                </a:solidFill>
                <a:effectLst/>
                <a:latin typeface="+mn-lt"/>
                <a:ea typeface="+mn-ea"/>
                <a:cs typeface="+mn-cs"/>
              </a:rPr>
              <a:t>. </a:t>
            </a: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altLang="zh-CN" dirty="0"/>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altLang="zh-CN" dirty="0"/>
              <a:t>As</a:t>
            </a:r>
            <a:r>
              <a:rPr lang="zh-CN" altLang="en-US" dirty="0"/>
              <a:t> </a:t>
            </a:r>
            <a:r>
              <a:rPr lang="en-US" altLang="zh-CN" dirty="0"/>
              <a:t>we</a:t>
            </a:r>
            <a:r>
              <a:rPr lang="zh-CN" altLang="en-US" dirty="0"/>
              <a:t> </a:t>
            </a:r>
            <a:r>
              <a:rPr lang="en-US" altLang="zh-CN" dirty="0"/>
              <a:t>have</a:t>
            </a:r>
            <a:r>
              <a:rPr lang="zh-CN" altLang="en-US" dirty="0"/>
              <a:t> </a:t>
            </a:r>
            <a:r>
              <a:rPr lang="en-US" altLang="zh-CN" dirty="0"/>
              <a:t>seen,</a:t>
            </a:r>
            <a:r>
              <a:rPr lang="zh-CN" altLang="en-US" dirty="0"/>
              <a:t> </a:t>
            </a:r>
            <a:r>
              <a:rPr lang="en-US" altLang="zh-CN" dirty="0"/>
              <a:t>it</a:t>
            </a:r>
            <a:r>
              <a:rPr lang="zh-CN" altLang="en-US" dirty="0"/>
              <a:t> </a:t>
            </a:r>
            <a:r>
              <a:rPr lang="en-US" altLang="zh-CN" dirty="0"/>
              <a:t>also</a:t>
            </a:r>
            <a:r>
              <a:rPr lang="zh-CN" altLang="en-US" dirty="0"/>
              <a:t> </a:t>
            </a:r>
            <a:r>
              <a:rPr lang="en-US" altLang="zh-CN" dirty="0"/>
              <a:t>guarantees</a:t>
            </a:r>
            <a:r>
              <a:rPr lang="zh-CN" altLang="en-US" dirty="0"/>
              <a:t> </a:t>
            </a:r>
            <a:r>
              <a:rPr lang="en-US" altLang="zh-CN" dirty="0"/>
              <a:t>bounded</a:t>
            </a:r>
            <a:r>
              <a:rPr lang="zh-CN" altLang="en-US" dirty="0"/>
              <a:t> </a:t>
            </a:r>
            <a:r>
              <a:rPr lang="en-US" altLang="zh-CN" dirty="0"/>
              <a:t>charging</a:t>
            </a:r>
            <a:r>
              <a:rPr lang="zh-CN" altLang="en-US" dirty="0"/>
              <a:t> </a:t>
            </a:r>
            <a:r>
              <a:rPr lang="en-US" altLang="zh-CN" dirty="0"/>
              <a:t>compared</a:t>
            </a:r>
            <a:r>
              <a:rPr lang="zh-CN" altLang="en-US" dirty="0"/>
              <a:t> </a:t>
            </a:r>
            <a:r>
              <a:rPr lang="en-US" altLang="zh-CN" dirty="0"/>
              <a:t>to</a:t>
            </a:r>
            <a:r>
              <a:rPr lang="zh-CN" altLang="en-US" dirty="0"/>
              <a:t> </a:t>
            </a:r>
            <a:r>
              <a:rPr lang="en-US" altLang="zh-CN" dirty="0"/>
              <a:t>4G/5G.</a:t>
            </a:r>
            <a:endParaRPr lang="en-US" dirty="0"/>
          </a:p>
          <a:p>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24</a:t>
            </a:fld>
            <a:endParaRPr lang="en-US"/>
          </a:p>
        </p:txBody>
      </p:sp>
    </p:spTree>
    <p:extLst>
      <p:ext uri="{BB962C8B-B14F-4D97-AF65-F5344CB8AC3E}">
        <p14:creationId xmlns:p14="http://schemas.microsoft.com/office/powerpoint/2010/main" val="3194520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indent="0">
              <a:buNone/>
            </a:pPr>
            <a:r>
              <a:rPr lang="en-US" altLang="zh-CN" dirty="0"/>
              <a:t>In</a:t>
            </a:r>
            <a:r>
              <a:rPr lang="zh-CN" altLang="en-US" dirty="0"/>
              <a:t> </a:t>
            </a:r>
            <a:r>
              <a:rPr lang="en-US" altLang="zh-CN" dirty="0"/>
              <a:t>eliminating</a:t>
            </a:r>
            <a:r>
              <a:rPr lang="zh-CN" altLang="en-US" dirty="0"/>
              <a:t> </a:t>
            </a:r>
            <a:r>
              <a:rPr lang="en-US" altLang="zh-CN" dirty="0"/>
              <a:t>the</a:t>
            </a:r>
            <a:r>
              <a:rPr lang="zh-CN" altLang="en-US" dirty="0"/>
              <a:t> </a:t>
            </a:r>
            <a:r>
              <a:rPr lang="en-US" altLang="zh-CN" dirty="0"/>
              <a:t>charging</a:t>
            </a:r>
            <a:r>
              <a:rPr lang="zh-CN" altLang="en-US" dirty="0"/>
              <a:t> </a:t>
            </a:r>
            <a:r>
              <a:rPr lang="en-US" altLang="zh-CN" dirty="0"/>
              <a:t>gap,</a:t>
            </a:r>
            <a:r>
              <a:rPr lang="zh-CN" altLang="en-US" dirty="0"/>
              <a:t> </a:t>
            </a:r>
            <a:r>
              <a:rPr lang="en-US" altLang="zh-CN" dirty="0"/>
              <a:t>TLC</a:t>
            </a:r>
            <a:r>
              <a:rPr lang="zh-CN" altLang="en-US" dirty="0"/>
              <a:t> </a:t>
            </a:r>
            <a:r>
              <a:rPr lang="en-US" altLang="zh-CN" dirty="0"/>
              <a:t>still</a:t>
            </a:r>
            <a:r>
              <a:rPr lang="zh-CN" altLang="en-US" dirty="0"/>
              <a:t> </a:t>
            </a:r>
            <a:r>
              <a:rPr lang="en-US" altLang="zh-CN" dirty="0"/>
              <a:t>retains</a:t>
            </a:r>
            <a:r>
              <a:rPr lang="zh-CN" altLang="en-US" dirty="0"/>
              <a:t> </a:t>
            </a:r>
            <a:r>
              <a:rPr lang="en-US" altLang="zh-CN" dirty="0"/>
              <a:t>low</a:t>
            </a:r>
            <a:r>
              <a:rPr lang="zh-CN" altLang="en-US" dirty="0"/>
              <a:t> </a:t>
            </a:r>
            <a:r>
              <a:rPr lang="en-US" altLang="zh-CN" dirty="0"/>
              <a:t>system</a:t>
            </a:r>
            <a:r>
              <a:rPr lang="zh-CN" altLang="en-US" dirty="0"/>
              <a:t> </a:t>
            </a:r>
            <a:r>
              <a:rPr lang="en-US" altLang="zh-CN" dirty="0"/>
              <a:t>overhead</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zh-CN" altLang="en-US" dirty="0"/>
              <a:t> </a:t>
            </a:r>
            <a:r>
              <a:rPr lang="en-US" altLang="zh-CN" sz="1100" b="1" dirty="0"/>
              <a:t>Negligible</a:t>
            </a:r>
            <a:r>
              <a:rPr lang="en-US" sz="1100" b="1" dirty="0"/>
              <a:t> </a:t>
            </a:r>
            <a:r>
              <a:rPr lang="en-US" altLang="zh-CN" sz="1100" b="1" dirty="0"/>
              <a:t>extra</a:t>
            </a:r>
            <a:r>
              <a:rPr lang="zh-CN" altLang="en-US" sz="1100" b="1" dirty="0"/>
              <a:t> </a:t>
            </a:r>
            <a:r>
              <a:rPr lang="en-US" sz="1100" b="1" dirty="0"/>
              <a:t>latency</a:t>
            </a:r>
            <a:r>
              <a:rPr lang="en-US" sz="1100" dirty="0"/>
              <a:t> for </a:t>
            </a:r>
            <a:r>
              <a:rPr lang="en-US" altLang="zh-CN" sz="1100" dirty="0"/>
              <a:t>the</a:t>
            </a:r>
            <a:r>
              <a:rPr lang="zh-CN" altLang="en-US" sz="1100" dirty="0"/>
              <a:t> </a:t>
            </a:r>
            <a:r>
              <a:rPr lang="en-US" sz="1100" dirty="0"/>
              <a:t>edge traffic</a:t>
            </a:r>
          </a:p>
          <a:p>
            <a:pPr marL="45720" indent="-36576">
              <a:buFont typeface="Arial" panose="020B0604020202020204" pitchFamily="34" charset="0"/>
              <a:buChar char="•"/>
            </a:pPr>
            <a:r>
              <a:rPr lang="zh-CN" altLang="en-US" dirty="0"/>
              <a:t> </a:t>
            </a:r>
            <a:r>
              <a:rPr lang="en-US" altLang="zh-CN" sz="1100" b="1" dirty="0"/>
              <a:t>Marginal</a:t>
            </a:r>
            <a:r>
              <a:rPr lang="zh-CN" altLang="en-US" sz="1100" b="1" dirty="0"/>
              <a:t> </a:t>
            </a:r>
            <a:r>
              <a:rPr lang="en-US" altLang="zh-CN" sz="1100" b="1" dirty="0"/>
              <a:t>signaling</a:t>
            </a:r>
            <a:r>
              <a:rPr lang="zh-CN" altLang="en-US" sz="1100" b="1" dirty="0"/>
              <a:t> </a:t>
            </a:r>
            <a:r>
              <a:rPr lang="en-US" altLang="zh-CN" sz="1100" b="1" dirty="0"/>
              <a:t>overhead</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zh-CN" altLang="en-US" sz="1100" b="1" dirty="0"/>
              <a:t> </a:t>
            </a:r>
            <a:r>
              <a:rPr lang="en-US" altLang="zh-CN" sz="1100" b="1" dirty="0"/>
              <a:t>Scalable</a:t>
            </a:r>
            <a:r>
              <a:rPr lang="zh-CN" altLang="en-US" sz="1100" b="1" dirty="0"/>
              <a:t> </a:t>
            </a:r>
            <a:r>
              <a:rPr lang="en-US" altLang="zh-CN" sz="1100" b="1" dirty="0"/>
              <a:t>public</a:t>
            </a:r>
            <a:r>
              <a:rPr lang="zh-CN" altLang="en-US" sz="1100" b="1" dirty="0"/>
              <a:t> </a:t>
            </a:r>
            <a:r>
              <a:rPr lang="en-US" altLang="zh-CN" sz="1100" b="1" dirty="0"/>
              <a:t>verification</a:t>
            </a:r>
            <a:endParaRPr lang="en-US" sz="1100" dirty="0"/>
          </a:p>
          <a:p>
            <a:pPr marL="45720" indent="-36576">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25</a:t>
            </a:fld>
            <a:endParaRPr lang="en-US"/>
          </a:p>
        </p:txBody>
      </p:sp>
    </p:spTree>
    <p:extLst>
      <p:ext uri="{BB962C8B-B14F-4D97-AF65-F5344CB8AC3E}">
        <p14:creationId xmlns:p14="http://schemas.microsoft.com/office/powerpoint/2010/main" val="4219636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altLang="zh-CN" sz="1100" kern="1200" dirty="0">
                <a:solidFill>
                  <a:schemeClr val="tx1"/>
                </a:solidFill>
                <a:effectLst/>
                <a:latin typeface="+mn-lt"/>
                <a:ea typeface="+mn-ea"/>
                <a:cs typeface="+mn-cs"/>
              </a:rPr>
              <a:t>In</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summary,</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we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show</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that</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there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is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no</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free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lunch</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low-latency</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cellular</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edge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traffic</a:t>
            </a:r>
            <a:r>
              <a:rPr lang="zh-CN" altLang="en-US" sz="1100" kern="1200" dirty="0">
                <a:solidFill>
                  <a:schemeClr val="tx1"/>
                </a:solidFill>
                <a:effectLst/>
                <a:latin typeface="+mn-lt"/>
                <a:ea typeface="+mn-ea"/>
                <a:cs typeface="+mn-cs"/>
              </a:rPr>
              <a:t> </a:t>
            </a:r>
            <a:endParaRPr lang="en-US" altLang="zh-CN" sz="1100" kern="1200" dirty="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zh-CN" altLang="en-US" sz="1100" kern="1200" dirty="0">
                <a:solidFill>
                  <a:schemeClr val="tx1"/>
                </a:solidFill>
                <a:effectLst/>
                <a:latin typeface="+mn-lt"/>
                <a:ea typeface="+mn-ea"/>
                <a:cs typeface="+mn-cs"/>
              </a:rPr>
              <a:t> </a:t>
            </a:r>
            <a:r>
              <a:rPr lang="en-US" sz="1100" dirty="0"/>
              <a:t>The charging gap </a:t>
            </a:r>
            <a:r>
              <a:rPr lang="en-US" altLang="zh-CN" sz="1100" dirty="0"/>
              <a:t>can</a:t>
            </a:r>
            <a:r>
              <a:rPr lang="zh-CN" altLang="en-US" sz="1100" dirty="0"/>
              <a:t> </a:t>
            </a:r>
            <a:r>
              <a:rPr lang="en-US" altLang="zh-CN" sz="1100" dirty="0"/>
              <a:t>arise</a:t>
            </a:r>
            <a:r>
              <a:rPr lang="zh-CN" altLang="en-US" sz="1100" dirty="0"/>
              <a:t> </a:t>
            </a:r>
            <a:r>
              <a:rPr lang="en-US" altLang="zh-CN" sz="1100" dirty="0"/>
              <a:t>from</a:t>
            </a:r>
            <a:r>
              <a:rPr lang="zh-CN" altLang="en-US" sz="1100" dirty="0"/>
              <a:t> </a:t>
            </a:r>
            <a:r>
              <a:rPr lang="en-US" sz="1100" dirty="0"/>
              <a:t>data loss and selfish charging</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endParaRPr lang="en-US" sz="1100" kern="1200" dirty="0">
              <a:solidFill>
                <a:schemeClr val="tx1"/>
              </a:solidFill>
              <a:effectLst/>
              <a:latin typeface="+mn-lt"/>
              <a:ea typeface="+mn-ea"/>
              <a:cs typeface="+mn-cs"/>
            </a:endParaRP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altLang="zh-CN" sz="1100" kern="1200" dirty="0">
                <a:solidFill>
                  <a:schemeClr val="tx1"/>
                </a:solidFill>
                <a:effectLst/>
                <a:latin typeface="+mn-lt"/>
                <a:ea typeface="+mn-ea"/>
                <a:cs typeface="+mn-cs"/>
              </a:rPr>
              <a:t>To</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bridge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gap,</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we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have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devised</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a</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TLC</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using</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game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theory</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and</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cryptography</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zh-CN" altLang="en-US" sz="1100" kern="1200" dirty="0">
                <a:solidFill>
                  <a:schemeClr val="tx1"/>
                </a:solidFill>
                <a:effectLst/>
                <a:latin typeface="+mn-lt"/>
                <a:ea typeface="+mn-ea"/>
                <a:cs typeface="+mn-cs"/>
              </a:rPr>
              <a:t> </a:t>
            </a:r>
            <a:r>
              <a:rPr lang="en-US" altLang="zh-CN" sz="1100" dirty="0"/>
              <a:t>Provable</a:t>
            </a:r>
            <a:r>
              <a:rPr lang="zh-CN" altLang="en-US" sz="1100" dirty="0"/>
              <a:t> </a:t>
            </a:r>
            <a:r>
              <a:rPr lang="en-US" altLang="zh-CN" sz="1100" dirty="0"/>
              <a:t>correctness,</a:t>
            </a:r>
            <a:r>
              <a:rPr lang="zh-CN" altLang="en-US" sz="1100" dirty="0"/>
              <a:t> </a:t>
            </a:r>
            <a:r>
              <a:rPr lang="en-US" altLang="zh-CN" sz="1100" dirty="0"/>
              <a:t>latency</a:t>
            </a:r>
            <a:r>
              <a:rPr lang="zh-CN" altLang="en-US" sz="1100" dirty="0"/>
              <a:t> </a:t>
            </a:r>
            <a:r>
              <a:rPr lang="en-US" altLang="zh-CN" sz="1100" dirty="0"/>
              <a:t>friendliness,</a:t>
            </a:r>
            <a:r>
              <a:rPr lang="zh-CN" altLang="en-US" sz="1100" dirty="0"/>
              <a:t> </a:t>
            </a:r>
            <a:r>
              <a:rPr lang="en-US" altLang="zh-CN" sz="1100" dirty="0"/>
              <a:t>and</a:t>
            </a:r>
            <a:r>
              <a:rPr lang="zh-CN" altLang="en-US" sz="1100" dirty="0"/>
              <a:t> </a:t>
            </a:r>
            <a:r>
              <a:rPr lang="en-US" altLang="zh-CN" sz="1100" dirty="0"/>
              <a:t>public</a:t>
            </a:r>
            <a:r>
              <a:rPr lang="zh-CN" altLang="en-US" sz="1100" dirty="0"/>
              <a:t> </a:t>
            </a:r>
            <a:r>
              <a:rPr lang="en-US" altLang="zh-CN" sz="1100" dirty="0"/>
              <a:t>verifiability</a:t>
            </a:r>
            <a:endParaRPr lang="en-US" sz="1100"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endParaRPr lang="en-US" sz="1100" kern="1200" dirty="0">
              <a:solidFill>
                <a:schemeClr val="tx1"/>
              </a:solidFill>
              <a:effectLst/>
              <a:latin typeface="+mn-lt"/>
              <a:ea typeface="+mn-ea"/>
              <a:cs typeface="+mn-cs"/>
            </a:endParaRPr>
          </a:p>
          <a:p>
            <a:pPr marL="9144" marR="0" lvl="0" indent="0" algn="l" defTabSz="914400" rtl="0" eaLnBrk="1" fontAlgn="auto" latinLnBrk="0" hangingPunct="1">
              <a:lnSpc>
                <a:spcPct val="100000"/>
              </a:lnSpc>
              <a:spcBef>
                <a:spcPts val="600"/>
              </a:spcBef>
              <a:spcAft>
                <a:spcPts val="0"/>
              </a:spcAft>
              <a:buClrTx/>
              <a:buSzPct val="25000"/>
              <a:buFontTx/>
              <a:buNone/>
              <a:tabLst/>
              <a:defRPr/>
            </a:pPr>
            <a:r>
              <a:rPr lang="en-US" sz="1100" kern="1200" dirty="0">
                <a:solidFill>
                  <a:schemeClr val="tx1"/>
                </a:solidFill>
                <a:effectLst/>
                <a:latin typeface="+mn-lt"/>
                <a:ea typeface="+mn-ea"/>
                <a:cs typeface="+mn-cs"/>
              </a:rPr>
              <a:t>TLC </a:t>
            </a:r>
            <a:r>
              <a:rPr lang="en-US" altLang="zh-CN" sz="1100" kern="1200" dirty="0">
                <a:solidFill>
                  <a:schemeClr val="tx1"/>
                </a:solidFill>
                <a:effectLst/>
                <a:latin typeface="+mn-lt"/>
                <a:ea typeface="+mn-ea"/>
                <a:cs typeface="+mn-cs"/>
              </a:rPr>
              <a:t>is</a:t>
            </a:r>
            <a:r>
              <a:rPr lang="zh-CN" altLang="en-US" sz="1100" kern="120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an initial </a:t>
            </a:r>
            <a:r>
              <a:rPr lang="en-US" sz="1100" b="1" kern="1200" dirty="0">
                <a:solidFill>
                  <a:schemeClr val="tx1"/>
                </a:solidFill>
                <a:effectLst/>
                <a:latin typeface="+mn-lt"/>
                <a:ea typeface="+mn-ea"/>
                <a:cs typeface="+mn-cs"/>
              </a:rPr>
              <a:t>attempt</a:t>
            </a:r>
            <a:r>
              <a:rPr lang="en-US" sz="1100" kern="1200" dirty="0">
                <a:solidFill>
                  <a:schemeClr val="tx1"/>
                </a:solidFill>
                <a:effectLst/>
                <a:latin typeface="+mn-lt"/>
                <a:ea typeface="+mn-ea"/>
                <a:cs typeface="+mn-cs"/>
              </a:rPr>
              <a:t> toward enhancing the trust between the cellular operators and edge app vendors. </a:t>
            </a:r>
            <a:endParaRPr lang="en-US"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For</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decades,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a:t>
            </a:r>
            <a:r>
              <a:rPr lang="en-US" sz="1100" kern="1200" dirty="0">
                <a:solidFill>
                  <a:schemeClr val="tx1"/>
                </a:solidFill>
                <a:effectLst/>
                <a:latin typeface="+mn-lt"/>
                <a:ea typeface="+mn-ea"/>
                <a:cs typeface="+mn-cs"/>
              </a:rPr>
              <a:t>he cellular networks largely follow the </a:t>
            </a:r>
            <a:r>
              <a:rPr lang="en-US" altLang="zh-CN" sz="1100" kern="1200" dirty="0">
                <a:solidFill>
                  <a:schemeClr val="tx1"/>
                </a:solidFill>
                <a:effectLst/>
                <a:latin typeface="+mn-lt"/>
                <a:ea typeface="+mn-ea"/>
                <a:cs typeface="+mn-cs"/>
              </a:rPr>
              <a:t>network-</a:t>
            </a:r>
            <a:r>
              <a:rPr lang="en-US" sz="1100" kern="1200" dirty="0">
                <a:solidFill>
                  <a:schemeClr val="tx1"/>
                </a:solidFill>
                <a:effectLst/>
                <a:latin typeface="+mn-lt"/>
                <a:ea typeface="+mn-ea"/>
                <a:cs typeface="+mn-cs"/>
              </a:rPr>
              <a:t>centric design, leaving limited transparency to their users. </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zh-CN" altLang="en-US" sz="1100" kern="120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Without cooperation, it is hard for the cellular operators and users to fully trust each other. </a:t>
            </a:r>
            <a:endParaRPr lang="en-US"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zh-CN" altLang="en-US" sz="1100" kern="120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We wish TLC could call the academia and industry’s attention for this issue, and stimulate more </a:t>
            </a:r>
            <a:r>
              <a:rPr lang="en-US" sz="1100" u="sng" kern="1200" dirty="0">
                <a:solidFill>
                  <a:schemeClr val="tx1"/>
                </a:solidFill>
                <a:effectLst/>
                <a:latin typeface="+mn-lt"/>
                <a:ea typeface="+mn-ea"/>
                <a:cs typeface="+mn-cs"/>
              </a:rPr>
              <a:t>research</a:t>
            </a:r>
            <a:r>
              <a:rPr lang="en-US" altLang="zh-CN" sz="1100" u="sng" kern="1200" dirty="0">
                <a:solidFill>
                  <a:schemeClr val="tx1"/>
                </a:solidFill>
                <a:effectLst/>
                <a:latin typeface="+mn-lt"/>
                <a:ea typeface="+mn-ea"/>
                <a:cs typeface="+mn-cs"/>
              </a:rPr>
              <a:t>,</a:t>
            </a:r>
            <a:r>
              <a:rPr lang="zh-CN" altLang="en-US" sz="1100" u="sng" kern="1200" dirty="0">
                <a:solidFill>
                  <a:schemeClr val="tx1"/>
                </a:solidFill>
                <a:effectLst/>
                <a:latin typeface="+mn-lt"/>
                <a:ea typeface="+mn-ea"/>
                <a:cs typeface="+mn-cs"/>
              </a:rPr>
              <a:t> </a:t>
            </a:r>
            <a:r>
              <a:rPr lang="en-US" altLang="zh-CN" sz="1100" u="sng" kern="1200" dirty="0">
                <a:solidFill>
                  <a:schemeClr val="tx1"/>
                </a:solidFill>
                <a:effectLst/>
                <a:latin typeface="+mn-lt"/>
                <a:ea typeface="+mn-ea"/>
                <a:cs typeface="+mn-cs"/>
              </a:rPr>
              <a:t>engineering</a:t>
            </a:r>
            <a:r>
              <a:rPr lang="en-US" sz="1100" u="sng" kern="1200" dirty="0">
                <a:solidFill>
                  <a:schemeClr val="tx1"/>
                </a:solidFill>
                <a:effectLst/>
                <a:latin typeface="+mn-lt"/>
                <a:ea typeface="+mn-ea"/>
                <a:cs typeface="+mn-cs"/>
              </a:rPr>
              <a:t> and standardization </a:t>
            </a:r>
            <a:r>
              <a:rPr lang="en-US" sz="1100" kern="1200" dirty="0">
                <a:solidFill>
                  <a:schemeClr val="tx1"/>
                </a:solidFill>
                <a:effectLst/>
                <a:latin typeface="+mn-lt"/>
                <a:ea typeface="+mn-ea"/>
                <a:cs typeface="+mn-cs"/>
              </a:rPr>
              <a:t>efforts toward trusted, verifiable cellular edge services. </a:t>
            </a:r>
            <a:endParaRPr lang="en-US" dirty="0"/>
          </a:p>
          <a:p>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26</a:t>
            </a:fld>
            <a:endParaRPr lang="en-US"/>
          </a:p>
        </p:txBody>
      </p:sp>
    </p:spTree>
    <p:extLst>
      <p:ext uri="{BB962C8B-B14F-4D97-AF65-F5344CB8AC3E}">
        <p14:creationId xmlns:p14="http://schemas.microsoft.com/office/powerpoint/2010/main" val="414551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Thanks for listening. I am happy to answer your questions.</a:t>
            </a:r>
          </a:p>
        </p:txBody>
      </p:sp>
      <p:sp>
        <p:nvSpPr>
          <p:cNvPr id="4" name="Slide Number Placeholder 3"/>
          <p:cNvSpPr>
            <a:spLocks noGrp="1"/>
          </p:cNvSpPr>
          <p:nvPr>
            <p:ph type="sldNum" sz="quarter" idx="10"/>
          </p:nvPr>
        </p:nvSpPr>
        <p:spPr/>
        <p:txBody>
          <a:bodyPr/>
          <a:lstStyle/>
          <a:p>
            <a:fld id="{5BFEAE42-E3FE-4405-B7FC-4425D05B92A0}" type="slidenum">
              <a:rPr lang="en-US" smtClean="0"/>
              <a:pPr/>
              <a:t>27</a:t>
            </a:fld>
            <a:endParaRPr lang="en-US"/>
          </a:p>
        </p:txBody>
      </p:sp>
    </p:spTree>
    <p:extLst>
      <p:ext uri="{BB962C8B-B14F-4D97-AF65-F5344CB8AC3E}">
        <p14:creationId xmlns:p14="http://schemas.microsoft.com/office/powerpoint/2010/main" val="210009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kern="1200" dirty="0">
                <a:solidFill>
                  <a:schemeClr val="tx1"/>
                </a:solidFill>
                <a:effectLst/>
                <a:latin typeface="+mn-lt"/>
                <a:ea typeface="+mn-ea"/>
                <a:cs typeface="+mn-cs"/>
              </a:rPr>
              <a:t>Many wireless edge scenarios need low-latency access </a:t>
            </a:r>
            <a:r>
              <a:rPr lang="en-US" sz="1100" b="1" kern="1200" dirty="0">
                <a:solidFill>
                  <a:schemeClr val="tx1"/>
                </a:solidFill>
                <a:effectLst/>
                <a:latin typeface="+mn-lt"/>
                <a:ea typeface="+mn-ea"/>
                <a:cs typeface="+mn-cs"/>
              </a:rPr>
              <a:t>no matter </a:t>
            </a:r>
            <a:r>
              <a:rPr lang="en-US" sz="1100" kern="1200" dirty="0">
                <a:solidFill>
                  <a:schemeClr val="tx1"/>
                </a:solidFill>
                <a:effectLst/>
                <a:latin typeface="+mn-lt"/>
                <a:ea typeface="+mn-ea"/>
                <a:cs typeface="+mn-cs"/>
              </a:rPr>
              <a:t>they are in the </a:t>
            </a:r>
            <a:r>
              <a:rPr lang="en-US" sz="1100" b="1" kern="1200" dirty="0">
                <a:solidFill>
                  <a:schemeClr val="tx1"/>
                </a:solidFill>
                <a:effectLst/>
                <a:latin typeface="+mn-lt"/>
                <a:ea typeface="+mn-ea"/>
                <a:cs typeface="+mn-cs"/>
              </a:rPr>
              <a:t>indoor or outdoor environment</a:t>
            </a:r>
            <a:r>
              <a:rPr lang="en-US" sz="1100" kern="1200" dirty="0">
                <a:solidFill>
                  <a:schemeClr val="tx1"/>
                </a:solidFill>
                <a:effectLst/>
                <a:latin typeface="+mn-lt"/>
                <a:ea typeface="+mn-ea"/>
                <a:cs typeface="+mn-cs"/>
              </a:rPr>
              <a:t>, and </a:t>
            </a:r>
            <a:r>
              <a:rPr lang="en-US" sz="1100" b="1" kern="1200" dirty="0">
                <a:solidFill>
                  <a:schemeClr val="tx1"/>
                </a:solidFill>
                <a:effectLst/>
                <a:latin typeface="+mn-lt"/>
                <a:ea typeface="+mn-ea"/>
                <a:cs typeface="+mn-cs"/>
              </a:rPr>
              <a:t>static or mobile </a:t>
            </a:r>
            <a:r>
              <a:rPr lang="en-US" sz="1100" kern="1200" dirty="0">
                <a:solidFill>
                  <a:schemeClr val="tx1"/>
                </a:solidFill>
                <a:effectLst/>
                <a:latin typeface="+mn-lt"/>
                <a:ea typeface="+mn-ea"/>
                <a:cs typeface="+mn-cs"/>
              </a:rPr>
              <a:t>settings. </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100" kern="1200" dirty="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kern="1200" dirty="0">
                <a:solidFill>
                  <a:schemeClr val="tx1"/>
                </a:solidFill>
                <a:effectLst/>
                <a:latin typeface="+mn-lt"/>
                <a:ea typeface="+mn-ea"/>
                <a:cs typeface="+mn-cs"/>
              </a:rPr>
              <a:t>A promising solution is the </a:t>
            </a:r>
            <a:r>
              <a:rPr lang="en-US" sz="1100" b="1" kern="1200" dirty="0">
                <a:solidFill>
                  <a:schemeClr val="tx1"/>
                </a:solidFill>
                <a:effectLst/>
                <a:latin typeface="+mn-lt"/>
                <a:ea typeface="+mn-ea"/>
                <a:cs typeface="+mn-cs"/>
              </a:rPr>
              <a:t>cellular edge</a:t>
            </a:r>
            <a:r>
              <a:rPr lang="en-US" sz="1100" b="0" kern="1200" dirty="0">
                <a:solidFill>
                  <a:schemeClr val="tx1"/>
                </a:solidFill>
                <a:effectLst/>
                <a:latin typeface="+mn-lt"/>
                <a:ea typeface="+mn-ea"/>
                <a:cs typeface="+mn-cs"/>
              </a:rPr>
              <a:t>, which has been under </a:t>
            </a:r>
            <a:r>
              <a:rPr lang="en-US" sz="1100" b="1" kern="1200" dirty="0">
                <a:solidFill>
                  <a:schemeClr val="tx1"/>
                </a:solidFill>
                <a:effectLst/>
                <a:latin typeface="+mn-lt"/>
                <a:ea typeface="+mn-ea"/>
                <a:cs typeface="+mn-cs"/>
              </a:rPr>
              <a:t>active standardization </a:t>
            </a:r>
            <a:r>
              <a:rPr lang="en-US" sz="1100" b="0" kern="1200" dirty="0">
                <a:solidFill>
                  <a:schemeClr val="tx1"/>
                </a:solidFill>
                <a:effectLst/>
                <a:latin typeface="+mn-lt"/>
                <a:ea typeface="+mn-ea"/>
                <a:cs typeface="+mn-cs"/>
              </a:rPr>
              <a:t>and</a:t>
            </a:r>
            <a:r>
              <a:rPr lang="en-US" sz="1100" b="1" kern="1200" dirty="0">
                <a:solidFill>
                  <a:schemeClr val="tx1"/>
                </a:solidFill>
                <a:effectLst/>
                <a:latin typeface="+mn-lt"/>
                <a:ea typeface="+mn-ea"/>
                <a:cs typeface="+mn-cs"/>
              </a:rPr>
              <a:t> early deployments since 2017.</a:t>
            </a:r>
            <a:endParaRPr lang="en-US" sz="1100" kern="1200" dirty="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100" kern="1200" dirty="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kern="1200" dirty="0">
                <a:solidFill>
                  <a:schemeClr val="tx1"/>
                </a:solidFill>
                <a:effectLst/>
                <a:latin typeface="+mn-lt"/>
                <a:ea typeface="+mn-ea"/>
                <a:cs typeface="+mn-cs"/>
              </a:rPr>
              <a:t>To date, the 4G LTE and emerging 5G cellular networks are the largest wireless infrastructures that offer ubiquitous coverage and seamless mobility support. </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100" kern="1200" dirty="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sz="1100" kern="1200" dirty="0">
                <a:solidFill>
                  <a:schemeClr val="tx1"/>
                </a:solidFill>
                <a:effectLst/>
                <a:latin typeface="+mn-lt"/>
                <a:ea typeface="+mn-ea"/>
                <a:cs typeface="+mn-cs"/>
              </a:rPr>
              <a:t>The cellular network consist of radio network and core network gateways.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latin typeface="+mn-lt"/>
                <a:ea typeface="+mn-ea"/>
                <a:cs typeface="+mn-cs"/>
              </a:rPr>
              <a:t>The radio network </a:t>
            </a:r>
            <a:r>
              <a:rPr lang="en-US" altLang="zh-Hans" sz="1100" kern="1200" dirty="0">
                <a:solidFill>
                  <a:schemeClr val="tx1"/>
                </a:solidFill>
                <a:latin typeface="+mn-lt"/>
                <a:ea typeface="+mn-ea"/>
                <a:cs typeface="+mn-cs"/>
              </a:rPr>
              <a:t>contains</a:t>
            </a:r>
            <a:r>
              <a:rPr lang="en-US" sz="1100" kern="1200" dirty="0">
                <a:solidFill>
                  <a:schemeClr val="tx1"/>
                </a:solidFill>
                <a:latin typeface="+mn-lt"/>
                <a:ea typeface="+mn-ea"/>
                <a:cs typeface="+mn-cs"/>
              </a:rPr>
              <a:t> base stations covering geographical areas, and provides wireless access to the mobile devices.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latin typeface="+mn-lt"/>
                <a:ea typeface="+mn-ea"/>
                <a:cs typeface="+mn-cs"/>
              </a:rPr>
              <a:t>The core network gateway connects the radio access network to the edge server. </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BFEAE42-E3FE-4405-B7FC-4425D05B92A0}" type="slidenum">
              <a:rPr lang="en-US" smtClean="0"/>
              <a:pPr/>
              <a:t>3</a:t>
            </a:fld>
            <a:endParaRPr lang="en-US"/>
          </a:p>
        </p:txBody>
      </p:sp>
    </p:spTree>
    <p:extLst>
      <p:ext uri="{BB962C8B-B14F-4D97-AF65-F5344CB8AC3E}">
        <p14:creationId xmlns:p14="http://schemas.microsoft.com/office/powerpoint/2010/main" val="2834596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a:bodyPr>
          <a:lstStyle/>
          <a:p>
            <a:r>
              <a:rPr lang="en-US" sz="1100" kern="1200" dirty="0">
                <a:solidFill>
                  <a:schemeClr val="tx1"/>
                </a:solidFill>
                <a:effectLst/>
                <a:latin typeface="+mn-lt"/>
                <a:ea typeface="+mn-ea"/>
                <a:cs typeface="+mn-cs"/>
              </a:rPr>
              <a:t>The cellular </a:t>
            </a:r>
            <a:r>
              <a:rPr lang="en-US" sz="1100" b="1" kern="1200" dirty="0">
                <a:solidFill>
                  <a:schemeClr val="tx1"/>
                </a:solidFill>
                <a:effectLst/>
                <a:latin typeface="+mn-lt"/>
                <a:ea typeface="+mn-ea"/>
                <a:cs typeface="+mn-cs"/>
              </a:rPr>
              <a:t>network</a:t>
            </a:r>
            <a:r>
              <a:rPr lang="en-US" sz="1100" kern="1200" dirty="0">
                <a:solidFill>
                  <a:schemeClr val="tx1"/>
                </a:solidFill>
                <a:effectLst/>
                <a:latin typeface="+mn-lt"/>
                <a:ea typeface="+mn-ea"/>
                <a:cs typeface="+mn-cs"/>
              </a:rPr>
              <a:t> data is </a:t>
            </a:r>
            <a:r>
              <a:rPr lang="en-US" sz="1100" b="1" kern="1200" dirty="0">
                <a:solidFill>
                  <a:schemeClr val="tx1"/>
                </a:solidFill>
                <a:effectLst/>
                <a:latin typeface="+mn-lt"/>
                <a:ea typeface="+mn-ea"/>
                <a:cs typeface="+mn-cs"/>
              </a:rPr>
              <a:t>not free</a:t>
            </a:r>
            <a:r>
              <a:rPr lang="en-US" sz="1100" kern="1200" dirty="0">
                <a:solidFill>
                  <a:schemeClr val="tx1"/>
                </a:solidFill>
                <a:effectLst/>
                <a:latin typeface="+mn-lt"/>
                <a:ea typeface="+mn-ea"/>
                <a:cs typeface="+mn-cs"/>
              </a:rPr>
              <a:t>. </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Similar to our smartphones’ data plans, the edge app vendors should pay for the cellular operators by how much </a:t>
            </a:r>
            <a:r>
              <a:rPr lang="en-US" sz="1100" u="sng" kern="1200" dirty="0">
                <a:solidFill>
                  <a:schemeClr val="tx1"/>
                </a:solidFill>
                <a:effectLst/>
                <a:latin typeface="+mn-lt"/>
                <a:ea typeface="+mn-ea"/>
                <a:cs typeface="+mn-cs"/>
              </a:rPr>
              <a:t>low-latency network traffic </a:t>
            </a:r>
            <a:r>
              <a:rPr lang="en-US" sz="1100" kern="1200" dirty="0">
                <a:solidFill>
                  <a:schemeClr val="tx1"/>
                </a:solidFill>
                <a:effectLst/>
                <a:latin typeface="+mn-lt"/>
                <a:ea typeface="+mn-ea"/>
                <a:cs typeface="+mn-cs"/>
              </a:rPr>
              <a:t>it uses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Today, the charging is </a:t>
            </a:r>
            <a:r>
              <a:rPr lang="en-US" sz="1100" b="1" kern="1200" dirty="0">
                <a:solidFill>
                  <a:schemeClr val="tx1"/>
                </a:solidFill>
                <a:effectLst/>
                <a:latin typeface="+mn-lt"/>
                <a:ea typeface="+mn-ea"/>
                <a:cs typeface="+mn-cs"/>
              </a:rPr>
              <a:t>fully decided by the cellular network operator</a:t>
            </a:r>
            <a:r>
              <a:rPr lang="en-US" sz="1100" kern="1200" dirty="0">
                <a:solidFill>
                  <a:schemeClr val="tx1"/>
                </a:solidFill>
                <a:effectLst/>
                <a:latin typeface="+mn-lt"/>
                <a:ea typeface="+mn-ea"/>
                <a:cs typeface="+mn-cs"/>
              </a:rPr>
              <a:t>: </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cellular network’s internal gateways forward the edge traffic, count their traffic volume, applies for diverse billing policies, and generates the final bills for edge application vendors. </a:t>
            </a:r>
          </a:p>
          <a:p>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4</a:t>
            </a:fld>
            <a:endParaRPr lang="en-US"/>
          </a:p>
        </p:txBody>
      </p:sp>
    </p:spTree>
    <p:extLst>
      <p:ext uri="{BB962C8B-B14F-4D97-AF65-F5344CB8AC3E}">
        <p14:creationId xmlns:p14="http://schemas.microsoft.com/office/powerpoint/2010/main" val="3229290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indent="0">
              <a:buNone/>
            </a:pPr>
            <a:r>
              <a:rPr lang="en-US" dirty="0"/>
              <a:t>The data charging is crucial for the cellular </a:t>
            </a:r>
            <a:r>
              <a:rPr lang="en-US" b="1" dirty="0"/>
              <a:t>operator’s revenue </a:t>
            </a:r>
            <a:r>
              <a:rPr lang="en-US" dirty="0"/>
              <a:t>and edge app vendors’ </a:t>
            </a:r>
            <a:r>
              <a:rPr lang="en-US" b="1" dirty="0"/>
              <a:t>operation cost</a:t>
            </a:r>
            <a:r>
              <a:rPr lang="en-US" dirty="0"/>
              <a:t>.</a:t>
            </a:r>
          </a:p>
          <a:p>
            <a:pPr marL="9144" indent="0">
              <a:buNone/>
            </a:pPr>
            <a:endParaRPr lang="en-US" dirty="0"/>
          </a:p>
          <a:p>
            <a:pPr marL="9144" indent="0">
              <a:buNone/>
            </a:pPr>
            <a:r>
              <a:rPr lang="en-US" dirty="0"/>
              <a:t>Given its importance, it should be </a:t>
            </a:r>
            <a:r>
              <a:rPr lang="en-US" b="1" dirty="0"/>
              <a:t>always trustworthy and reliable</a:t>
            </a:r>
            <a:r>
              <a:rPr lang="en-US" dirty="0"/>
              <a:t>. </a:t>
            </a:r>
          </a:p>
          <a:p>
            <a:pPr marL="9144" indent="0">
              <a:buNone/>
            </a:pPr>
            <a:endParaRPr lang="en-US" dirty="0"/>
          </a:p>
          <a:p>
            <a:pPr marL="9144" indent="0">
              <a:buNone/>
            </a:pPr>
            <a:r>
              <a:rPr lang="en-US" b="1" dirty="0"/>
              <a:t>But is it? </a:t>
            </a:r>
            <a:r>
              <a:rPr lang="en-US" dirty="0"/>
              <a:t>(pause) Unfortunately, the answer is </a:t>
            </a:r>
            <a:r>
              <a:rPr lang="en-US" b="1" dirty="0"/>
              <a:t>NO</a:t>
            </a:r>
          </a:p>
          <a:p>
            <a:pPr marL="9144" indent="0">
              <a:buNone/>
            </a:pPr>
            <a:endParaRPr lang="en-US" dirty="0"/>
          </a:p>
          <a:p>
            <a:pPr marL="9144" indent="0">
              <a:buNone/>
            </a:pPr>
            <a:r>
              <a:rPr lang="en-US" dirty="0"/>
              <a:t>The cellular operator and edge app vendor may not </a:t>
            </a:r>
            <a:r>
              <a:rPr lang="en-US" b="1" dirty="0"/>
              <a:t>always agree </a:t>
            </a:r>
            <a:r>
              <a:rPr lang="en-US" dirty="0"/>
              <a:t>with each other on </a:t>
            </a:r>
            <a:r>
              <a:rPr lang="en-US" b="1" dirty="0"/>
              <a:t>how much data should be paid</a:t>
            </a:r>
            <a:r>
              <a:rPr lang="en-US" dirty="0"/>
              <a:t>. We call this </a:t>
            </a:r>
            <a:r>
              <a:rPr lang="en-US" b="1" dirty="0"/>
              <a:t>data charging gap</a:t>
            </a:r>
            <a:r>
              <a:rPr lang="en-US" dirty="0"/>
              <a:t>.</a:t>
            </a:r>
          </a:p>
          <a:p>
            <a:pPr marL="9144" indent="0">
              <a:buNone/>
            </a:pPr>
            <a:endParaRPr lang="en-US" dirty="0"/>
          </a:p>
          <a:p>
            <a:pPr marL="9144" indent="0">
              <a:buNone/>
            </a:pPr>
            <a:r>
              <a:rPr lang="en-US" dirty="0"/>
              <a:t>This problem has existed for decades, and been widely experienced by mobile users and operators. </a:t>
            </a:r>
          </a:p>
          <a:p>
            <a:pPr marL="9144" indent="0">
              <a:buNone/>
            </a:pPr>
            <a:endParaRPr lang="en-US" dirty="0"/>
          </a:p>
          <a:p>
            <a:pPr marL="9144" indent="0">
              <a:buNone/>
            </a:pPr>
            <a:r>
              <a:rPr lang="en-US" dirty="0"/>
              <a:t>The cellular edge is no exception, and </a:t>
            </a:r>
            <a:r>
              <a:rPr lang="en-US" altLang="zh-CN" dirty="0"/>
              <a:t>its</a:t>
            </a:r>
            <a:r>
              <a:rPr lang="en-US" dirty="0"/>
              <a:t> </a:t>
            </a:r>
            <a:r>
              <a:rPr lang="en-US" altLang="zh-CN" dirty="0"/>
              <a:t>charging</a:t>
            </a:r>
            <a:r>
              <a:rPr lang="zh-CN" altLang="en-US" dirty="0"/>
              <a:t> </a:t>
            </a:r>
            <a:r>
              <a:rPr lang="en-US" altLang="zh-CN" dirty="0"/>
              <a:t>gap</a:t>
            </a:r>
            <a:r>
              <a:rPr lang="en-US" dirty="0"/>
              <a:t> will </a:t>
            </a:r>
            <a:r>
              <a:rPr lang="en-US" altLang="zh-CN" dirty="0"/>
              <a:t>be</a:t>
            </a:r>
            <a:r>
              <a:rPr lang="zh-CN" altLang="en-US" dirty="0"/>
              <a:t> </a:t>
            </a:r>
            <a:r>
              <a:rPr lang="en-US" dirty="0"/>
              <a:t>even </a:t>
            </a:r>
            <a:r>
              <a:rPr lang="en-US" altLang="zh-CN" b="1" dirty="0"/>
              <a:t>larger</a:t>
            </a:r>
            <a:r>
              <a:rPr lang="en-US" b="1" dirty="0"/>
              <a:t> </a:t>
            </a:r>
            <a:r>
              <a:rPr lang="en-US" altLang="zh-CN" b="1" dirty="0"/>
              <a:t>due</a:t>
            </a:r>
            <a:r>
              <a:rPr lang="zh-CN" altLang="en-US" b="1" dirty="0"/>
              <a:t> </a:t>
            </a:r>
            <a:r>
              <a:rPr lang="en-US" altLang="zh-CN" b="1" dirty="0"/>
              <a:t>to</a:t>
            </a:r>
            <a:r>
              <a:rPr lang="zh-CN" altLang="en-US" b="1" dirty="0"/>
              <a:t> </a:t>
            </a:r>
            <a:r>
              <a:rPr lang="en-US" altLang="zh-CN" b="1" dirty="0"/>
              <a:t>its</a:t>
            </a:r>
            <a:r>
              <a:rPr lang="zh-CN" altLang="en-US" b="1" dirty="0"/>
              <a:t> </a:t>
            </a:r>
            <a:r>
              <a:rPr lang="en-US" altLang="zh-CN" b="1" dirty="0"/>
              <a:t>low-latency</a:t>
            </a:r>
            <a:r>
              <a:rPr lang="zh-CN" altLang="en-US" b="1" dirty="0"/>
              <a:t> </a:t>
            </a:r>
            <a:r>
              <a:rPr lang="en-US" altLang="zh-CN" b="1" dirty="0"/>
              <a:t>demands</a:t>
            </a:r>
            <a:r>
              <a:rPr lang="en-US" dirty="0"/>
              <a:t>. </a:t>
            </a:r>
          </a:p>
          <a:p>
            <a:pPr marL="9144" indent="0">
              <a:buNone/>
            </a:pPr>
            <a:endParaRPr lang="en-US" dirty="0"/>
          </a:p>
          <a:p>
            <a:pPr marL="9144" indent="0">
              <a:buNone/>
            </a:pPr>
            <a:r>
              <a:rPr lang="en-US" dirty="0"/>
              <a:t>In this talk, I will show you</a:t>
            </a:r>
          </a:p>
          <a:p>
            <a:pPr marL="45720" indent="-36576">
              <a:buFont typeface="Arial" panose="020B0604020202020204" pitchFamily="34" charset="0"/>
              <a:buChar char="•"/>
            </a:pPr>
            <a:r>
              <a:rPr lang="en-US" dirty="0"/>
              <a:t> The causes of data charging gap;</a:t>
            </a:r>
          </a:p>
          <a:p>
            <a:pPr marL="45720" indent="-36576">
              <a:buFont typeface="Arial" panose="020B0604020202020204" pitchFamily="34" charset="0"/>
              <a:buChar char="•"/>
            </a:pPr>
            <a:r>
              <a:rPr lang="en-US" dirty="0"/>
              <a:t> Why it is hard to bridge the gap in the edge; and</a:t>
            </a:r>
          </a:p>
          <a:p>
            <a:pPr marL="45720" indent="-36576">
              <a:buFont typeface="Arial" panose="020B0604020202020204" pitchFamily="34" charset="0"/>
              <a:buChar char="•"/>
            </a:pPr>
            <a:r>
              <a:rPr lang="en-US" dirty="0"/>
              <a:t> How we can solve this problem in the cellular edge.</a:t>
            </a:r>
          </a:p>
          <a:p>
            <a:pPr marL="9144" indent="0">
              <a:buNone/>
            </a:pPr>
            <a:endParaRPr lang="en-US" dirty="0"/>
          </a:p>
          <a:p>
            <a:pPr marL="9144" indent="0">
              <a:buNone/>
            </a:pPr>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5</a:t>
            </a:fld>
            <a:endParaRPr lang="en-US"/>
          </a:p>
        </p:txBody>
      </p:sp>
    </p:spTree>
    <p:extLst>
      <p:ext uri="{BB962C8B-B14F-4D97-AF65-F5344CB8AC3E}">
        <p14:creationId xmlns:p14="http://schemas.microsoft.com/office/powerpoint/2010/main" val="3070594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lnSpcReduction="10000"/>
          </a:bodyPr>
          <a:lstStyle/>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sz="1100" kern="1200" dirty="0">
                <a:solidFill>
                  <a:schemeClr val="tx1"/>
                </a:solidFill>
                <a:effectLst/>
                <a:latin typeface="+mn-lt"/>
                <a:ea typeface="+mn-ea"/>
                <a:cs typeface="+mn-cs"/>
              </a:rPr>
              <a:t>Let’s look at the first question: What causes the charging gap?</a:t>
            </a: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sz="1100" kern="1200" dirty="0">
              <a:solidFill>
                <a:schemeClr val="tx1"/>
              </a:solidFill>
              <a:effectLst/>
              <a:latin typeface="+mn-lt"/>
              <a:ea typeface="+mn-ea"/>
              <a:cs typeface="+mn-cs"/>
            </a:endParaRP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sz="1100" kern="1200" dirty="0">
                <a:solidFill>
                  <a:schemeClr val="tx1"/>
                </a:solidFill>
                <a:effectLst/>
                <a:latin typeface="+mn-lt"/>
                <a:ea typeface="+mn-ea"/>
                <a:cs typeface="+mn-cs"/>
              </a:rPr>
              <a:t>Generally speaking, there are two big categories.</a:t>
            </a: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sz="1100" kern="1200" dirty="0">
              <a:solidFill>
                <a:schemeClr val="tx1"/>
              </a:solidFill>
              <a:effectLst/>
              <a:latin typeface="+mn-lt"/>
              <a:ea typeface="+mn-ea"/>
              <a:cs typeface="+mn-cs"/>
            </a:endParaRP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sz="1100" kern="1200" dirty="0">
                <a:solidFill>
                  <a:schemeClr val="tx1"/>
                </a:solidFill>
                <a:effectLst/>
                <a:latin typeface="+mn-lt"/>
                <a:ea typeface="+mn-ea"/>
                <a:cs typeface="+mn-cs"/>
              </a:rPr>
              <a:t>First, the network traffic can be lost during the delivery, but it may has been counted by the cellular operator’s gateways. The operator may thus charge data that the edge did not receive. </a:t>
            </a: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sz="1100" kern="1200" dirty="0">
              <a:solidFill>
                <a:schemeClr val="tx1"/>
              </a:solidFill>
              <a:effectLst/>
              <a:latin typeface="+mn-lt"/>
              <a:ea typeface="+mn-ea"/>
              <a:cs typeface="+mn-cs"/>
            </a:endParaRP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sz="1100" kern="1200" dirty="0">
                <a:solidFill>
                  <a:schemeClr val="tx1"/>
                </a:solidFill>
                <a:effectLst/>
                <a:latin typeface="+mn-lt"/>
                <a:ea typeface="+mn-ea"/>
                <a:cs typeface="+mn-cs"/>
              </a:rPr>
              <a:t>In the </a:t>
            </a:r>
            <a:r>
              <a:rPr lang="en-US" sz="1100" b="1" kern="1200" dirty="0">
                <a:solidFill>
                  <a:schemeClr val="tx1"/>
                </a:solidFill>
                <a:effectLst/>
                <a:latin typeface="+mn-lt"/>
                <a:ea typeface="+mn-ea"/>
                <a:cs typeface="+mn-cs"/>
              </a:rPr>
              <a:t>general</a:t>
            </a:r>
            <a:r>
              <a:rPr lang="en-US" sz="1100" kern="1200" dirty="0">
                <a:solidFill>
                  <a:schemeClr val="tx1"/>
                </a:solidFill>
                <a:effectLst/>
                <a:latin typeface="+mn-lt"/>
                <a:ea typeface="+mn-ea"/>
                <a:cs typeface="+mn-cs"/>
              </a:rPr>
              <a:t> mobile date charging for our smartphones, such gap is </a:t>
            </a:r>
            <a:r>
              <a:rPr lang="en-US" sz="1100" b="1" kern="1200" dirty="0">
                <a:solidFill>
                  <a:schemeClr val="tx1"/>
                </a:solidFill>
                <a:effectLst/>
                <a:latin typeface="+mn-lt"/>
                <a:ea typeface="+mn-ea"/>
                <a:cs typeface="+mn-cs"/>
              </a:rPr>
              <a:t>usually small</a:t>
            </a:r>
            <a:r>
              <a:rPr lang="en-US" sz="1100" kern="1200" dirty="0">
                <a:solidFill>
                  <a:schemeClr val="tx1"/>
                </a:solidFill>
                <a:effectLst/>
                <a:latin typeface="+mn-lt"/>
                <a:ea typeface="+mn-ea"/>
                <a:cs typeface="+mn-cs"/>
              </a:rPr>
              <a:t>, because most mobile applications use TCP for reliable data transfer and loss recovery.</a:t>
            </a: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sz="1100" kern="1200" dirty="0">
              <a:solidFill>
                <a:schemeClr val="tx1"/>
              </a:solidFill>
              <a:effectLst/>
              <a:latin typeface="+mn-lt"/>
              <a:ea typeface="+mn-ea"/>
              <a:cs typeface="+mn-cs"/>
            </a:endParaRP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sz="1100" kern="1200" dirty="0">
                <a:solidFill>
                  <a:schemeClr val="tx1"/>
                </a:solidFill>
                <a:effectLst/>
                <a:latin typeface="+mn-lt"/>
                <a:ea typeface="+mn-ea"/>
                <a:cs typeface="+mn-cs"/>
              </a:rPr>
              <a:t>But </a:t>
            </a:r>
            <a:r>
              <a:rPr lang="en-US" sz="1100" b="1" kern="1200" dirty="0">
                <a:solidFill>
                  <a:schemeClr val="tx1"/>
                </a:solidFill>
                <a:effectLst/>
                <a:latin typeface="+mn-lt"/>
                <a:ea typeface="+mn-ea"/>
                <a:cs typeface="+mn-cs"/>
              </a:rPr>
              <a:t>cellular edge </a:t>
            </a:r>
            <a:r>
              <a:rPr lang="en-US" sz="1100" kern="1200" dirty="0">
                <a:solidFill>
                  <a:schemeClr val="tx1"/>
                </a:solidFill>
                <a:effectLst/>
                <a:latin typeface="+mn-lt"/>
                <a:ea typeface="+mn-ea"/>
                <a:cs typeface="+mn-cs"/>
              </a:rPr>
              <a:t>is </a:t>
            </a:r>
            <a:r>
              <a:rPr lang="en-US" sz="1100" b="1" kern="1200" dirty="0">
                <a:solidFill>
                  <a:schemeClr val="tx1"/>
                </a:solidFill>
                <a:effectLst/>
                <a:latin typeface="+mn-lt"/>
                <a:ea typeface="+mn-ea"/>
                <a:cs typeface="+mn-cs"/>
              </a:rPr>
              <a:t>different:</a:t>
            </a:r>
            <a:r>
              <a:rPr lang="en-US" sz="1100" kern="1200" dirty="0">
                <a:solidFill>
                  <a:schemeClr val="tx1"/>
                </a:solidFill>
                <a:effectLst/>
                <a:latin typeface="+mn-lt"/>
                <a:ea typeface="+mn-ea"/>
                <a:cs typeface="+mn-cs"/>
              </a:rPr>
              <a:t>  The loss-induced charging gap can be </a:t>
            </a:r>
            <a:r>
              <a:rPr lang="en-US" sz="1100" b="1" kern="1200" dirty="0">
                <a:solidFill>
                  <a:schemeClr val="tx1"/>
                </a:solidFill>
                <a:effectLst/>
                <a:latin typeface="+mn-lt"/>
                <a:ea typeface="+mn-ea"/>
                <a:cs typeface="+mn-cs"/>
              </a:rPr>
              <a:t>enlarged</a:t>
            </a:r>
            <a:r>
              <a:rPr lang="en-US" sz="1100" kern="1200" dirty="0">
                <a:solidFill>
                  <a:schemeClr val="tx1"/>
                </a:solidFill>
                <a:effectLst/>
                <a:latin typeface="+mn-lt"/>
                <a:ea typeface="+mn-ea"/>
                <a:cs typeface="+mn-cs"/>
              </a:rPr>
              <a:t> because</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lang="en-US" sz="1100" kern="1200" dirty="0">
                <a:solidFill>
                  <a:schemeClr val="tx1"/>
                </a:solidFill>
                <a:effectLst/>
                <a:latin typeface="+mn-lt"/>
                <a:ea typeface="+mn-ea"/>
                <a:cs typeface="+mn-cs"/>
              </a:rPr>
              <a:t>For </a:t>
            </a:r>
            <a:r>
              <a:rPr lang="en-US" altLang="zh-CN" sz="1100" kern="1200" dirty="0">
                <a:solidFill>
                  <a:schemeClr val="tx1"/>
                </a:solidFill>
                <a:effectLst/>
                <a:latin typeface="+mn-lt"/>
                <a:ea typeface="+mn-ea"/>
                <a:cs typeface="+mn-cs"/>
              </a:rPr>
              <a:t>low-latency</a:t>
            </a:r>
            <a:r>
              <a:rPr lang="en-US" sz="1100" kern="1200" dirty="0">
                <a:solidFill>
                  <a:schemeClr val="tx1"/>
                </a:solidFill>
                <a:effectLst/>
                <a:latin typeface="+mn-lt"/>
                <a:ea typeface="+mn-ea"/>
                <a:cs typeface="+mn-cs"/>
              </a:rPr>
              <a:t>, many edge apps use </a:t>
            </a:r>
            <a:r>
              <a:rPr lang="en-US" sz="1100" b="1" kern="1200" dirty="0">
                <a:solidFill>
                  <a:schemeClr val="tx1"/>
                </a:solidFill>
                <a:effectLst/>
                <a:latin typeface="+mn-lt"/>
                <a:ea typeface="+mn-ea"/>
                <a:cs typeface="+mn-cs"/>
              </a:rPr>
              <a:t>UDP</a:t>
            </a:r>
            <a:r>
              <a:rPr lang="en-US" altLang="zh-CN" sz="1100" b="1" kern="1200" dirty="0">
                <a:solidFill>
                  <a:schemeClr val="tx1"/>
                </a:solidFill>
                <a:effectLst/>
                <a:latin typeface="+mn-lt"/>
                <a:ea typeface="+mn-ea"/>
                <a:cs typeface="+mn-cs"/>
              </a:rPr>
              <a:t>-based</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real-time</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protocols</a:t>
            </a:r>
            <a:r>
              <a:rPr lang="en-US" sz="1100" kern="1200" dirty="0">
                <a:solidFill>
                  <a:schemeClr val="tx1"/>
                </a:solidFill>
                <a:effectLst/>
                <a:latin typeface="+mn-lt"/>
                <a:ea typeface="+mn-ea"/>
                <a:cs typeface="+mn-cs"/>
              </a:rPr>
              <a:t>, which do not always recover the lost data</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lang="en-US" sz="1100" kern="1200" dirty="0">
                <a:solidFill>
                  <a:schemeClr val="tx1"/>
                </a:solidFill>
                <a:effectLst/>
                <a:latin typeface="+mn-lt"/>
                <a:ea typeface="+mn-ea"/>
                <a:cs typeface="+mn-cs"/>
              </a:rPr>
              <a:t>For some applications, the data can be dropped if missing deadlines</a:t>
            </a:r>
            <a:endParaRPr lang="en-US" dirty="0"/>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dirty="0"/>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dirty="0"/>
              <a:t>We test </a:t>
            </a:r>
            <a:r>
              <a:rPr lang="en-US" b="1" dirty="0"/>
              <a:t>various edge apps</a:t>
            </a:r>
            <a:r>
              <a:rPr lang="en-US" dirty="0"/>
              <a:t> w/ </a:t>
            </a:r>
            <a:r>
              <a:rPr lang="en-US" b="1" dirty="0"/>
              <a:t>Qualcomm LTE small cells &amp; commercial </a:t>
            </a:r>
            <a:r>
              <a:rPr lang="en-US" b="1" dirty="0" err="1"/>
              <a:t>OpenEPC</a:t>
            </a:r>
            <a:r>
              <a:rPr lang="en-US" b="1" dirty="0"/>
              <a:t> LTE core</a:t>
            </a:r>
            <a:endParaRPr lang="en-US"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en-US" dirty="0"/>
              <a:t> </a:t>
            </a:r>
            <a:r>
              <a:rPr lang="en-US" b="1" dirty="0"/>
              <a:t>On average</a:t>
            </a:r>
            <a:r>
              <a:rPr lang="en-US" dirty="0"/>
              <a:t>, </a:t>
            </a:r>
            <a:r>
              <a:rPr lang="en-US" b="1" dirty="0"/>
              <a:t>for every hour</a:t>
            </a:r>
            <a:r>
              <a:rPr lang="en-US" dirty="0"/>
              <a:t>, the charging gap will increase 8-80MB total edge traffic in </a:t>
            </a:r>
            <a:r>
              <a:rPr lang="en-US" dirty="0" err="1"/>
              <a:t>WebCam</a:t>
            </a:r>
            <a:r>
              <a:rPr lang="en-US" dirty="0"/>
              <a:t> and edge-based mobile VR</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en-US" dirty="0"/>
              <a:t> </a:t>
            </a:r>
            <a:r>
              <a:rPr lang="en-US" b="1" dirty="0"/>
              <a:t>With intermittent wireless and congestion</a:t>
            </a:r>
            <a:r>
              <a:rPr lang="en-US" dirty="0"/>
              <a:t>, the gap goes up to </a:t>
            </a:r>
            <a:r>
              <a:rPr lang="en-US" b="1" dirty="0"/>
              <a:t>252MB/</a:t>
            </a:r>
            <a:r>
              <a:rPr lang="en-US" b="1" dirty="0" err="1"/>
              <a:t>hr</a:t>
            </a:r>
            <a:r>
              <a:rPr lang="en-US" b="1" dirty="0"/>
              <a:t> </a:t>
            </a:r>
            <a:r>
              <a:rPr lang="en-US" dirty="0"/>
              <a:t>for </a:t>
            </a:r>
            <a:r>
              <a:rPr lang="en-US" dirty="0" err="1"/>
              <a:t>WebCam</a:t>
            </a:r>
            <a:r>
              <a:rPr lang="en-US" dirty="0"/>
              <a:t> and </a:t>
            </a:r>
            <a:r>
              <a:rPr lang="en-US" b="1" dirty="0"/>
              <a:t>982MB/</a:t>
            </a:r>
            <a:r>
              <a:rPr lang="en-US" b="1" dirty="0" err="1"/>
              <a:t>hr</a:t>
            </a:r>
            <a:r>
              <a:rPr lang="en-US" b="1" dirty="0"/>
              <a:t> </a:t>
            </a:r>
            <a:r>
              <a:rPr lang="en-US" dirty="0"/>
              <a:t>for mobile VR,</a:t>
            </a: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sz="1100" kern="1200" dirty="0">
              <a:solidFill>
                <a:schemeClr val="tx1"/>
              </a:solidFill>
              <a:effectLst/>
              <a:latin typeface="+mn-lt"/>
              <a:ea typeface="+mn-ea"/>
              <a:cs typeface="+mn-cs"/>
            </a:endParaRP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altLang="zh-CN" sz="1100" b="1" kern="1200" dirty="0">
                <a:solidFill>
                  <a:schemeClr val="tx1"/>
                </a:solidFill>
                <a:effectLst/>
                <a:latin typeface="+mn-lt"/>
                <a:ea typeface="+mn-ea"/>
                <a:cs typeface="+mn-cs"/>
              </a:rPr>
              <a:t>Prior</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large-scale</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measurements</a:t>
            </a:r>
            <a:r>
              <a:rPr lang="zh-CN" altLang="en-US" sz="1100" b="1"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have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shown</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that,</a:t>
            </a:r>
            <a:r>
              <a:rPr lang="en-US" sz="1100" kern="1200" dirty="0">
                <a:solidFill>
                  <a:schemeClr val="tx1"/>
                </a:solidFill>
                <a:effectLst/>
                <a:latin typeface="+mn-lt"/>
                <a:ea typeface="+mn-ea"/>
                <a:cs typeface="+mn-cs"/>
              </a:rPr>
              <a:t> lost data can arise from all network layers on edge and network, such as the PHY-layer intermittent wireless connectivity, link-layer device mobility, IP-layer congestion, transport-layer retransmission, application-layer SLA violation, and more. </a:t>
            </a: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sz="1100" kern="1200" dirty="0">
                <a:solidFill>
                  <a:schemeClr val="tx1"/>
                </a:solidFill>
                <a:effectLst/>
                <a:latin typeface="+mn-lt"/>
                <a:ea typeface="+mn-ea"/>
                <a:cs typeface="+mn-cs"/>
              </a:rPr>
              <a:t>For more details of these causes, please read our paper. </a:t>
            </a:r>
            <a:endParaRPr lang="en-US" dirty="0"/>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6</a:t>
            </a:fld>
            <a:endParaRPr lang="en-US"/>
          </a:p>
        </p:txBody>
      </p:sp>
    </p:spTree>
    <p:extLst>
      <p:ext uri="{BB962C8B-B14F-4D97-AF65-F5344CB8AC3E}">
        <p14:creationId xmlns:p14="http://schemas.microsoft.com/office/powerpoint/2010/main" val="833890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indent="0">
              <a:buNone/>
            </a:pPr>
            <a:r>
              <a:rPr lang="en-US" dirty="0"/>
              <a:t>The second cause is the selfish charging. </a:t>
            </a:r>
          </a:p>
          <a:p>
            <a:pPr marL="9144" indent="0">
              <a:buNone/>
            </a:pPr>
            <a:r>
              <a:rPr lang="en-US" b="1" dirty="0"/>
              <a:t>For their own benefits</a:t>
            </a:r>
            <a:r>
              <a:rPr lang="en-US" dirty="0"/>
              <a:t>, both operator and edge vendor have </a:t>
            </a:r>
            <a:r>
              <a:rPr lang="en-US" b="1" dirty="0"/>
              <a:t>economic incentives </a:t>
            </a:r>
            <a:r>
              <a:rPr lang="en-US" dirty="0"/>
              <a:t>to </a:t>
            </a:r>
            <a:r>
              <a:rPr lang="en-US" b="1" dirty="0"/>
              <a:t>manipulate</a:t>
            </a:r>
            <a:r>
              <a:rPr lang="en-US" dirty="0"/>
              <a:t> their charging claims.</a:t>
            </a:r>
          </a:p>
          <a:p>
            <a:pPr marL="45720" indent="-36576">
              <a:buFont typeface="Arial" panose="020B0604020202020204" pitchFamily="34" charset="0"/>
              <a:buChar char="•"/>
            </a:pPr>
            <a:r>
              <a:rPr lang="en-US" dirty="0"/>
              <a:t> To </a:t>
            </a:r>
            <a:r>
              <a:rPr lang="en-US" b="1" dirty="0"/>
              <a:t>charge more money</a:t>
            </a:r>
            <a:r>
              <a:rPr lang="en-US" dirty="0"/>
              <a:t>, a </a:t>
            </a:r>
            <a:r>
              <a:rPr lang="en-US" u="sng" dirty="0"/>
              <a:t>selfish</a:t>
            </a:r>
            <a:r>
              <a:rPr lang="en-US" dirty="0"/>
              <a:t> cellular operator </a:t>
            </a:r>
            <a:r>
              <a:rPr lang="en-US" b="1" dirty="0"/>
              <a:t>may</a:t>
            </a:r>
            <a:r>
              <a:rPr lang="en-US" dirty="0"/>
              <a:t> </a:t>
            </a:r>
            <a:r>
              <a:rPr lang="en-US" b="1" dirty="0"/>
              <a:t>over-claim </a:t>
            </a:r>
            <a:r>
              <a:rPr lang="en-US" dirty="0"/>
              <a:t>the data volume the edge app vendor has used</a:t>
            </a:r>
          </a:p>
          <a:p>
            <a:pPr marL="45720" indent="-36576">
              <a:buFont typeface="Arial" panose="020B0604020202020204" pitchFamily="34" charset="0"/>
              <a:buChar char="•"/>
            </a:pPr>
            <a:r>
              <a:rPr lang="en-US" dirty="0"/>
              <a:t> To </a:t>
            </a:r>
            <a:r>
              <a:rPr lang="en-US" b="1" dirty="0"/>
              <a:t>save its data bills</a:t>
            </a:r>
            <a:r>
              <a:rPr lang="en-US" dirty="0"/>
              <a:t>, a </a:t>
            </a:r>
            <a:r>
              <a:rPr lang="en-US" u="sng" dirty="0"/>
              <a:t>selfish</a:t>
            </a:r>
            <a:r>
              <a:rPr lang="en-US" dirty="0"/>
              <a:t> app vendor may </a:t>
            </a:r>
            <a:r>
              <a:rPr lang="en-US" b="1" dirty="0"/>
              <a:t>under-claim</a:t>
            </a:r>
            <a:r>
              <a:rPr lang="en-US" dirty="0"/>
              <a:t> the data volume it has used</a:t>
            </a:r>
          </a:p>
          <a:p>
            <a:pPr marL="45720" indent="-36576">
              <a:buFont typeface="Arial" panose="020B0604020202020204" pitchFamily="34" charset="0"/>
              <a:buChar char="•"/>
            </a:pPr>
            <a:endParaRPr lang="en-US" dirty="0"/>
          </a:p>
          <a:p>
            <a:pPr marL="9144" indent="0">
              <a:buFont typeface="Arial" panose="020B0604020202020204" pitchFamily="34" charset="0"/>
              <a:buNone/>
            </a:pPr>
            <a:r>
              <a:rPr lang="en-US" b="1" dirty="0"/>
              <a:t>Of course</a:t>
            </a:r>
            <a:r>
              <a:rPr lang="en-US" dirty="0"/>
              <a:t>, we believe </a:t>
            </a:r>
            <a:r>
              <a:rPr lang="en-US" b="1" dirty="0"/>
              <a:t>most</a:t>
            </a:r>
            <a:r>
              <a:rPr lang="en-US" dirty="0"/>
              <a:t> cellular operators and edge app vendors are </a:t>
            </a:r>
            <a:r>
              <a:rPr lang="en-US" u="sng" dirty="0"/>
              <a:t>honest and self-regulated</a:t>
            </a:r>
            <a:r>
              <a:rPr lang="en-US" dirty="0"/>
              <a:t>. </a:t>
            </a:r>
          </a:p>
          <a:p>
            <a:pPr marL="9144" indent="0">
              <a:buFont typeface="Arial" panose="020B0604020202020204" pitchFamily="34" charset="0"/>
              <a:buNone/>
            </a:pPr>
            <a:endParaRPr lang="en-US" dirty="0"/>
          </a:p>
          <a:p>
            <a:pPr marL="9144" indent="0">
              <a:buFont typeface="Arial" panose="020B0604020202020204" pitchFamily="34" charset="0"/>
              <a:buNone/>
            </a:pPr>
            <a:r>
              <a:rPr lang="en-US" dirty="0"/>
              <a:t>But</a:t>
            </a:r>
            <a:r>
              <a:rPr lang="zh-CN" altLang="en-US" dirty="0"/>
              <a:t> </a:t>
            </a:r>
            <a:r>
              <a:rPr lang="en-US" altLang="zh-CN" dirty="0"/>
              <a:t>although</a:t>
            </a:r>
            <a:r>
              <a:rPr lang="zh-CN" altLang="en-US" dirty="0"/>
              <a:t> </a:t>
            </a:r>
            <a:r>
              <a:rPr lang="en-US" altLang="zh-CN" b="1" dirty="0"/>
              <a:t>unlikely</a:t>
            </a:r>
            <a:r>
              <a:rPr lang="zh-CN" altLang="en-US" b="1" dirty="0"/>
              <a:t> </a:t>
            </a:r>
            <a:r>
              <a:rPr lang="en-US" altLang="zh-CN" b="1" dirty="0"/>
              <a:t>to</a:t>
            </a:r>
            <a:r>
              <a:rPr lang="zh-CN" altLang="en-US" b="1" dirty="0"/>
              <a:t> </a:t>
            </a:r>
            <a:r>
              <a:rPr lang="en-US" altLang="zh-CN" b="1" dirty="0"/>
              <a:t>be</a:t>
            </a:r>
            <a:r>
              <a:rPr lang="zh-CN" altLang="en-US" b="1" dirty="0"/>
              <a:t> </a:t>
            </a:r>
            <a:r>
              <a:rPr lang="en-US" altLang="zh-CN" b="1" dirty="0"/>
              <a:t>common</a:t>
            </a:r>
            <a:r>
              <a:rPr lang="en-US" dirty="0"/>
              <a:t>, they are </a:t>
            </a:r>
            <a:r>
              <a:rPr lang="en-US" b="1" dirty="0"/>
              <a:t>not without foundations</a:t>
            </a:r>
            <a:r>
              <a:rPr lang="en-US" dirty="0"/>
              <a:t>. Here is a </a:t>
            </a:r>
            <a:r>
              <a:rPr lang="en-US" b="1" dirty="0"/>
              <a:t>real</a:t>
            </a:r>
            <a:r>
              <a:rPr lang="en-US" dirty="0"/>
              <a:t> example.</a:t>
            </a:r>
          </a:p>
          <a:p>
            <a:pPr marL="45720" indent="-36576">
              <a:buFont typeface="Arial" panose="020B0604020202020204" pitchFamily="34" charset="0"/>
              <a:buChar char="•"/>
            </a:pPr>
            <a:r>
              <a:rPr lang="en-US" dirty="0"/>
              <a:t> A</a:t>
            </a:r>
            <a:r>
              <a:rPr lang="zh-CN" altLang="en-US" dirty="0"/>
              <a:t> </a:t>
            </a:r>
            <a:r>
              <a:rPr lang="en-US" altLang="zh-CN" dirty="0"/>
              <a:t>user</a:t>
            </a:r>
            <a:r>
              <a:rPr lang="zh-CN" altLang="en-US" dirty="0"/>
              <a:t> </a:t>
            </a:r>
            <a:r>
              <a:rPr lang="en-US" altLang="zh-CN" dirty="0"/>
              <a:t>posts</a:t>
            </a:r>
            <a:r>
              <a:rPr lang="zh-CN" altLang="en-US" dirty="0"/>
              <a:t> </a:t>
            </a:r>
            <a:r>
              <a:rPr lang="en-US" altLang="zh-CN" dirty="0"/>
              <a:t>his</a:t>
            </a:r>
            <a:r>
              <a:rPr lang="zh-CN" altLang="en-US" dirty="0"/>
              <a:t> </a:t>
            </a:r>
            <a:r>
              <a:rPr lang="en-US" altLang="zh-CN" dirty="0"/>
              <a:t>data</a:t>
            </a:r>
            <a:r>
              <a:rPr lang="zh-CN" altLang="en-US" dirty="0"/>
              <a:t> </a:t>
            </a:r>
            <a:r>
              <a:rPr lang="en-US" altLang="zh-CN" dirty="0"/>
              <a:t>bills</a:t>
            </a:r>
            <a:r>
              <a:rPr lang="zh-CN" altLang="en-US" dirty="0"/>
              <a:t> </a:t>
            </a:r>
            <a:r>
              <a:rPr lang="en-US" altLang="zh-CN" dirty="0"/>
              <a:t>on</a:t>
            </a:r>
            <a:r>
              <a:rPr lang="zh-CN" altLang="en-US" dirty="0"/>
              <a:t> </a:t>
            </a:r>
            <a:r>
              <a:rPr lang="en-US" altLang="zh-CN" dirty="0"/>
              <a:t>the</a:t>
            </a:r>
            <a:r>
              <a:rPr lang="zh-CN" altLang="en-US" dirty="0"/>
              <a:t> </a:t>
            </a:r>
            <a:r>
              <a:rPr lang="en-US" altLang="zh-CN" dirty="0"/>
              <a:t>online</a:t>
            </a:r>
            <a:r>
              <a:rPr lang="zh-CN" altLang="en-US" dirty="0"/>
              <a:t> </a:t>
            </a:r>
            <a:r>
              <a:rPr lang="en-US" altLang="zh-CN" dirty="0"/>
              <a:t>forum,</a:t>
            </a:r>
            <a:r>
              <a:rPr lang="zh-CN" altLang="en-US" dirty="0"/>
              <a:t> </a:t>
            </a:r>
            <a:r>
              <a:rPr lang="en-US" altLang="zh-CN" dirty="0"/>
              <a:t>and</a:t>
            </a:r>
            <a:r>
              <a:rPr lang="zh-CN" altLang="en-US" dirty="0"/>
              <a:t> </a:t>
            </a:r>
            <a:r>
              <a:rPr lang="en-US" altLang="zh-CN" dirty="0"/>
              <a:t>claimed</a:t>
            </a:r>
            <a:r>
              <a:rPr lang="zh-CN" altLang="en-US" dirty="0"/>
              <a:t> </a:t>
            </a:r>
            <a:r>
              <a:rPr lang="en-US" altLang="zh-CN" dirty="0"/>
              <a:t>he</a:t>
            </a:r>
            <a:r>
              <a:rPr lang="zh-CN" altLang="en-US" dirty="0"/>
              <a:t> </a:t>
            </a:r>
            <a:r>
              <a:rPr lang="en-US" altLang="zh-CN" dirty="0"/>
              <a:t>was</a:t>
            </a:r>
            <a:r>
              <a:rPr lang="zh-CN" altLang="en-US" dirty="0"/>
              <a:t> </a:t>
            </a:r>
            <a:r>
              <a:rPr lang="en-US" altLang="zh-CN" b="1" dirty="0"/>
              <a:t>overcharged</a:t>
            </a:r>
            <a:r>
              <a:rPr lang="zh-CN" altLang="en-US" dirty="0"/>
              <a:t> </a:t>
            </a:r>
            <a:r>
              <a:rPr lang="en-US" altLang="zh-CN" dirty="0"/>
              <a:t>by</a:t>
            </a:r>
            <a:r>
              <a:rPr lang="zh-CN" altLang="en-US" dirty="0"/>
              <a:t> </a:t>
            </a:r>
            <a:r>
              <a:rPr lang="en-US" altLang="zh-CN" dirty="0"/>
              <a:t>the</a:t>
            </a:r>
            <a:r>
              <a:rPr lang="zh-CN" altLang="en-US" dirty="0"/>
              <a:t> </a:t>
            </a:r>
            <a:r>
              <a:rPr lang="en-US" altLang="zh-CN" dirty="0"/>
              <a:t>operators</a:t>
            </a:r>
          </a:p>
          <a:p>
            <a:pPr marL="45720" indent="-36576">
              <a:buFont typeface="Arial" panose="020B0604020202020204" pitchFamily="34" charset="0"/>
              <a:buChar char="•"/>
            </a:pPr>
            <a:r>
              <a:rPr lang="zh-CN" altLang="en-US" dirty="0"/>
              <a:t> </a:t>
            </a:r>
            <a:r>
              <a:rPr lang="en-US" altLang="zh-CN" dirty="0"/>
              <a:t>After</a:t>
            </a:r>
            <a:r>
              <a:rPr lang="zh-CN" altLang="en-US" dirty="0"/>
              <a:t> </a:t>
            </a:r>
            <a:r>
              <a:rPr lang="en-US" altLang="zh-CN" dirty="0"/>
              <a:t>communication,</a:t>
            </a:r>
            <a:r>
              <a:rPr lang="zh-CN" altLang="en-US" dirty="0"/>
              <a:t> </a:t>
            </a:r>
            <a:r>
              <a:rPr lang="en-US" altLang="zh-CN" dirty="0"/>
              <a:t>the</a:t>
            </a:r>
            <a:r>
              <a:rPr lang="zh-CN" altLang="en-US" dirty="0"/>
              <a:t> </a:t>
            </a:r>
            <a:r>
              <a:rPr lang="en-US" altLang="zh-CN" dirty="0"/>
              <a:t>operator</a:t>
            </a:r>
            <a:r>
              <a:rPr lang="zh-CN" altLang="en-US" dirty="0"/>
              <a:t> </a:t>
            </a:r>
            <a:r>
              <a:rPr lang="en-US" altLang="zh-CN" dirty="0"/>
              <a:t>says</a:t>
            </a:r>
            <a:r>
              <a:rPr lang="zh-CN" altLang="en-US" dirty="0"/>
              <a:t> </a:t>
            </a:r>
            <a:r>
              <a:rPr lang="en-US" altLang="zh-CN" dirty="0"/>
              <a:t>the</a:t>
            </a:r>
            <a:r>
              <a:rPr lang="zh-CN" altLang="en-US" dirty="0"/>
              <a:t> </a:t>
            </a:r>
            <a:r>
              <a:rPr lang="en-US" altLang="zh-CN" dirty="0"/>
              <a:t>following</a:t>
            </a:r>
            <a:r>
              <a:rPr lang="zh-CN" altLang="en-US" dirty="0"/>
              <a:t> </a:t>
            </a:r>
            <a:r>
              <a:rPr lang="en-US" altLang="zh-CN" dirty="0"/>
              <a:t>XXX,</a:t>
            </a:r>
            <a:r>
              <a:rPr lang="zh-CN" altLang="en-US" dirty="0"/>
              <a:t> </a:t>
            </a:r>
            <a:r>
              <a:rPr lang="en-US" altLang="zh-CN" dirty="0"/>
              <a:t>which</a:t>
            </a:r>
            <a:r>
              <a:rPr lang="zh-CN" altLang="en-US" dirty="0"/>
              <a:t> </a:t>
            </a:r>
            <a:r>
              <a:rPr lang="en-US" altLang="zh-CN" dirty="0"/>
              <a:t>implies</a:t>
            </a:r>
            <a:r>
              <a:rPr lang="zh-CN" altLang="en-US" dirty="0"/>
              <a:t> </a:t>
            </a:r>
            <a:r>
              <a:rPr lang="en-US" altLang="zh-CN" dirty="0"/>
              <a:t>that</a:t>
            </a:r>
            <a:r>
              <a:rPr lang="zh-CN" altLang="en-US" dirty="0"/>
              <a:t> </a:t>
            </a:r>
            <a:r>
              <a:rPr lang="en-US" altLang="zh-CN" dirty="0"/>
              <a:t>the</a:t>
            </a:r>
            <a:r>
              <a:rPr lang="zh-CN" altLang="en-US" dirty="0"/>
              <a:t> </a:t>
            </a:r>
            <a:r>
              <a:rPr lang="en-US" altLang="zh-CN" dirty="0"/>
              <a:t>user</a:t>
            </a:r>
            <a:r>
              <a:rPr lang="zh-CN" altLang="en-US" dirty="0"/>
              <a:t> </a:t>
            </a:r>
            <a:r>
              <a:rPr lang="en-US" altLang="zh-CN" dirty="0"/>
              <a:t>seems</a:t>
            </a:r>
            <a:r>
              <a:rPr lang="zh-CN" altLang="en-US" dirty="0"/>
              <a:t> </a:t>
            </a:r>
            <a:r>
              <a:rPr lang="en-US" altLang="zh-CN" dirty="0"/>
              <a:t>to</a:t>
            </a:r>
            <a:r>
              <a:rPr lang="zh-CN" altLang="en-US" dirty="0"/>
              <a:t> </a:t>
            </a:r>
            <a:r>
              <a:rPr lang="en-US" altLang="zh-CN" b="1" dirty="0"/>
              <a:t>under-claim</a:t>
            </a:r>
            <a:r>
              <a:rPr lang="zh-CN" altLang="en-US" dirty="0"/>
              <a:t> </a:t>
            </a:r>
            <a:r>
              <a:rPr lang="en-US" altLang="zh-CN" dirty="0"/>
              <a:t>his</a:t>
            </a:r>
            <a:r>
              <a:rPr lang="zh-CN" altLang="en-US" dirty="0"/>
              <a:t> </a:t>
            </a:r>
            <a:r>
              <a:rPr lang="en-US" altLang="zh-CN" dirty="0"/>
              <a:t>bills.</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zh-CN" altLang="en-US" dirty="0"/>
              <a:t> </a:t>
            </a:r>
            <a:r>
              <a:rPr lang="en-US" sz="1100" kern="1200" dirty="0">
                <a:solidFill>
                  <a:schemeClr val="tx1"/>
                </a:solidFill>
                <a:effectLst/>
                <a:latin typeface="+mn-lt"/>
                <a:ea typeface="+mn-ea"/>
                <a:cs typeface="+mn-cs"/>
              </a:rPr>
              <a:t>This is </a:t>
            </a:r>
            <a:r>
              <a:rPr lang="en-US" sz="1100" b="1" kern="1200" dirty="0">
                <a:solidFill>
                  <a:schemeClr val="tx1"/>
                </a:solidFill>
                <a:effectLst/>
                <a:latin typeface="+mn-lt"/>
                <a:ea typeface="+mn-ea"/>
                <a:cs typeface="+mn-cs"/>
              </a:rPr>
              <a:t>not the only case</a:t>
            </a:r>
            <a:r>
              <a:rPr lang="en-US" sz="1100" kern="1200" dirty="0">
                <a:solidFill>
                  <a:schemeClr val="tx1"/>
                </a:solidFill>
                <a:effectLst/>
                <a:latin typeface="+mn-lt"/>
                <a:ea typeface="+mn-ea"/>
                <a:cs typeface="+mn-cs"/>
              </a:rPr>
              <a:t>. In some </a:t>
            </a:r>
            <a:r>
              <a:rPr lang="en-US" altLang="zh-CN" sz="1100" kern="1200" dirty="0">
                <a:solidFill>
                  <a:schemeClr val="tx1"/>
                </a:solidFill>
                <a:effectLst/>
                <a:latin typeface="+mn-lt"/>
                <a:ea typeface="+mn-ea"/>
                <a:cs typeface="+mn-cs"/>
              </a:rPr>
              <a:t>extreme</a:t>
            </a:r>
            <a:r>
              <a:rPr lang="zh-CN" altLang="en-US" sz="1100" kern="120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scenarios, such debates even ended up with </a:t>
            </a:r>
            <a:r>
              <a:rPr lang="en-US" sz="1100" b="1" kern="1200" dirty="0">
                <a:solidFill>
                  <a:schemeClr val="tx1"/>
                </a:solidFill>
                <a:effectLst/>
                <a:latin typeface="+mn-lt"/>
                <a:ea typeface="+mn-ea"/>
                <a:cs typeface="+mn-cs"/>
              </a:rPr>
              <a:t>lawsuits</a:t>
            </a:r>
            <a:r>
              <a:rPr lang="en-US" sz="1100" kern="1200" dirty="0">
                <a:solidFill>
                  <a:schemeClr val="tx1"/>
                </a:solidFill>
                <a:effectLst/>
                <a:latin typeface="+mn-lt"/>
                <a:ea typeface="+mn-ea"/>
                <a:cs typeface="+mn-cs"/>
              </a:rPr>
              <a:t>. </a:t>
            </a:r>
            <a:endParaRPr lang="en-US" altLang="zh-CN" dirty="0"/>
          </a:p>
          <a:p>
            <a:pPr marL="45720" indent="-36576">
              <a:buFont typeface="Arial" panose="020B0604020202020204" pitchFamily="34" charset="0"/>
              <a:buChar char="•"/>
            </a:pPr>
            <a:endParaRPr lang="en-US" dirty="0"/>
          </a:p>
          <a:p>
            <a:pPr marL="9144" indent="0">
              <a:buFont typeface="Arial" panose="020B0604020202020204" pitchFamily="34" charset="0"/>
              <a:buNone/>
            </a:pPr>
            <a:r>
              <a:rPr lang="en-US" altLang="zh-CN" dirty="0"/>
              <a:t>Moreover, </a:t>
            </a:r>
            <a:r>
              <a:rPr lang="zh-CN" altLang="en-US" dirty="0"/>
              <a:t> </a:t>
            </a:r>
            <a:r>
              <a:rPr lang="en-US" altLang="zh-CN" dirty="0"/>
              <a:t>4G/5G</a:t>
            </a:r>
            <a:r>
              <a:rPr lang="zh-CN" altLang="en-US" dirty="0"/>
              <a:t> </a:t>
            </a:r>
            <a:r>
              <a:rPr lang="en-US" altLang="zh-CN" dirty="0"/>
              <a:t>today,</a:t>
            </a:r>
            <a:r>
              <a:rPr lang="zh-CN" altLang="en-US" dirty="0"/>
              <a:t> </a:t>
            </a:r>
            <a:r>
              <a:rPr lang="en-US" altLang="zh-CN" dirty="0"/>
              <a:t>such</a:t>
            </a:r>
            <a:r>
              <a:rPr lang="zh-CN" altLang="en-US" dirty="0"/>
              <a:t> </a:t>
            </a:r>
            <a:r>
              <a:rPr lang="en-US" altLang="zh-CN" dirty="0"/>
              <a:t>selfish</a:t>
            </a:r>
            <a:r>
              <a:rPr lang="zh-CN" altLang="en-US" dirty="0"/>
              <a:t> </a:t>
            </a:r>
            <a:r>
              <a:rPr lang="en-US" altLang="zh-CN" dirty="0"/>
              <a:t>charging</a:t>
            </a:r>
            <a:r>
              <a:rPr lang="zh-CN" altLang="en-US" dirty="0"/>
              <a:t> </a:t>
            </a:r>
            <a:r>
              <a:rPr lang="en-US" altLang="zh-CN" dirty="0"/>
              <a:t>claims</a:t>
            </a:r>
            <a:r>
              <a:rPr lang="zh-CN" altLang="en-US" dirty="0"/>
              <a:t> </a:t>
            </a:r>
            <a:r>
              <a:rPr lang="en-US" altLang="zh-CN" dirty="0"/>
              <a:t>are</a:t>
            </a:r>
            <a:r>
              <a:rPr lang="zh-CN" altLang="en-US" dirty="0"/>
              <a:t> </a:t>
            </a:r>
            <a:r>
              <a:rPr lang="en-US" altLang="zh-CN" b="1" dirty="0"/>
              <a:t>unbounded</a:t>
            </a:r>
            <a:r>
              <a:rPr lang="en-US" altLang="zh-CN" dirty="0"/>
              <a:t>:</a:t>
            </a:r>
          </a:p>
          <a:p>
            <a:pPr marL="45720" indent="-36576">
              <a:buFont typeface="Arial" panose="020B0604020202020204" pitchFamily="34" charset="0"/>
              <a:buChar char="•"/>
            </a:pPr>
            <a:r>
              <a:rPr lang="zh-CN" altLang="en-US" dirty="0"/>
              <a:t> </a:t>
            </a:r>
            <a:r>
              <a:rPr lang="en-US" altLang="zh-CN" dirty="0"/>
              <a:t>The</a:t>
            </a:r>
            <a:r>
              <a:rPr lang="zh-CN" altLang="en-US" dirty="0"/>
              <a:t> </a:t>
            </a:r>
            <a:r>
              <a:rPr lang="en-US" altLang="zh-CN" dirty="0"/>
              <a:t>operator</a:t>
            </a:r>
            <a:r>
              <a:rPr lang="zh-CN" altLang="en-US" dirty="0"/>
              <a:t> </a:t>
            </a:r>
            <a:r>
              <a:rPr lang="en-US" altLang="zh-CN" dirty="0"/>
              <a:t>can</a:t>
            </a:r>
            <a:r>
              <a:rPr lang="zh-CN" altLang="en-US" dirty="0"/>
              <a:t> </a:t>
            </a:r>
            <a:r>
              <a:rPr lang="en-US" altLang="zh-CN" dirty="0"/>
              <a:t>claim</a:t>
            </a:r>
            <a:r>
              <a:rPr lang="zh-CN" altLang="en-US" dirty="0"/>
              <a:t> </a:t>
            </a:r>
            <a:r>
              <a:rPr lang="en-US" altLang="zh-CN" dirty="0"/>
              <a:t>arbitrarily</a:t>
            </a:r>
            <a:r>
              <a:rPr lang="zh-CN" altLang="en-US" dirty="0"/>
              <a:t> </a:t>
            </a:r>
            <a:r>
              <a:rPr lang="en-US" altLang="zh-CN" dirty="0"/>
              <a:t>high</a:t>
            </a:r>
            <a:r>
              <a:rPr lang="zh-CN" altLang="en-US" dirty="0"/>
              <a:t> </a:t>
            </a:r>
            <a:r>
              <a:rPr lang="en-US" altLang="zh-CN" dirty="0"/>
              <a:t>charging</a:t>
            </a:r>
            <a:r>
              <a:rPr lang="zh-CN" altLang="en-US" dirty="0"/>
              <a:t> </a:t>
            </a:r>
            <a:r>
              <a:rPr lang="en-US" altLang="zh-CN" dirty="0"/>
              <a:t>volumes;</a:t>
            </a:r>
          </a:p>
          <a:p>
            <a:pPr marL="45720" indent="-36576">
              <a:buFont typeface="Arial" panose="020B0604020202020204" pitchFamily="34" charset="0"/>
              <a:buChar char="•"/>
            </a:pPr>
            <a:r>
              <a:rPr lang="zh-CN" altLang="en-US" dirty="0"/>
              <a:t> </a:t>
            </a:r>
            <a:r>
              <a:rPr lang="en-US" altLang="zh-CN" dirty="0"/>
              <a:t>The</a:t>
            </a:r>
            <a:r>
              <a:rPr lang="zh-CN" altLang="en-US" dirty="0"/>
              <a:t> </a:t>
            </a:r>
            <a:r>
              <a:rPr lang="en-US" altLang="zh-CN" dirty="0"/>
              <a:t>edge</a:t>
            </a:r>
            <a:r>
              <a:rPr lang="zh-CN" altLang="en-US" dirty="0"/>
              <a:t> </a:t>
            </a:r>
            <a:r>
              <a:rPr lang="en-US" altLang="zh-CN" dirty="0"/>
              <a:t>app</a:t>
            </a:r>
            <a:r>
              <a:rPr lang="zh-CN" altLang="en-US" dirty="0"/>
              <a:t> </a:t>
            </a:r>
            <a:r>
              <a:rPr lang="en-US" altLang="zh-CN" dirty="0"/>
              <a:t>vendor</a:t>
            </a:r>
            <a:r>
              <a:rPr lang="zh-CN" altLang="en-US" dirty="0"/>
              <a:t> </a:t>
            </a:r>
            <a:r>
              <a:rPr lang="en-US" altLang="zh-CN" dirty="0"/>
              <a:t>can</a:t>
            </a:r>
            <a:r>
              <a:rPr lang="zh-CN" altLang="en-US" dirty="0"/>
              <a:t> </a:t>
            </a:r>
            <a:r>
              <a:rPr lang="en-US" altLang="zh-CN" dirty="0"/>
              <a:t>arbitrarily</a:t>
            </a:r>
            <a:r>
              <a:rPr lang="zh-CN" altLang="en-US" dirty="0"/>
              <a:t> </a:t>
            </a:r>
            <a:r>
              <a:rPr lang="en-US" altLang="zh-CN" dirty="0"/>
              <a:t>low</a:t>
            </a:r>
            <a:r>
              <a:rPr lang="zh-CN" altLang="en-US" dirty="0"/>
              <a:t> </a:t>
            </a:r>
            <a:r>
              <a:rPr lang="en-US" altLang="zh-CN" dirty="0"/>
              <a:t>volumes.</a:t>
            </a:r>
            <a:r>
              <a:rPr lang="zh-CN" altLang="en-US" dirty="0"/>
              <a:t> </a:t>
            </a:r>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7</a:t>
            </a:fld>
            <a:endParaRPr lang="en-US"/>
          </a:p>
        </p:txBody>
      </p:sp>
    </p:spTree>
    <p:extLst>
      <p:ext uri="{BB962C8B-B14F-4D97-AF65-F5344CB8AC3E}">
        <p14:creationId xmlns:p14="http://schemas.microsoft.com/office/powerpoint/2010/main" val="993994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fontScale="47500" lnSpcReduction="20000"/>
          </a:bodyPr>
          <a:lstStyle/>
          <a:p>
            <a:pPr marL="9144" indent="0">
              <a:buFont typeface="Arial" panose="020B0604020202020204" pitchFamily="34" charset="0"/>
              <a:buNone/>
            </a:pPr>
            <a:r>
              <a:rPr lang="en-US" altLang="zh-CN" sz="2400" dirty="0"/>
              <a:t>It</a:t>
            </a:r>
            <a:r>
              <a:rPr lang="zh-CN" altLang="en-US" sz="2400" dirty="0"/>
              <a:t> </a:t>
            </a:r>
            <a:r>
              <a:rPr lang="en-US" altLang="zh-CN" sz="2400" dirty="0"/>
              <a:t>turns</a:t>
            </a:r>
            <a:r>
              <a:rPr lang="zh-CN" altLang="en-US" sz="2400" dirty="0"/>
              <a:t> </a:t>
            </a:r>
            <a:r>
              <a:rPr lang="en-US" altLang="zh-CN" sz="2400" dirty="0"/>
              <a:t>out</a:t>
            </a:r>
            <a:r>
              <a:rPr lang="zh-CN" altLang="en-US" sz="2400" dirty="0"/>
              <a:t> </a:t>
            </a:r>
            <a:r>
              <a:rPr lang="en-US" altLang="zh-CN" sz="2400" dirty="0"/>
              <a:t>that,</a:t>
            </a:r>
            <a:r>
              <a:rPr lang="zh-CN" altLang="en-US" sz="2400" dirty="0"/>
              <a:t> </a:t>
            </a:r>
            <a:r>
              <a:rPr lang="en-US" altLang="zh-CN" sz="2400" dirty="0"/>
              <a:t>it</a:t>
            </a:r>
            <a:r>
              <a:rPr lang="zh-CN" altLang="en-US" sz="2400" dirty="0"/>
              <a:t> </a:t>
            </a:r>
            <a:r>
              <a:rPr lang="en-US" altLang="zh-CN" sz="2400" dirty="0"/>
              <a:t>is</a:t>
            </a:r>
            <a:r>
              <a:rPr lang="zh-CN" altLang="en-US" sz="2400" dirty="0"/>
              <a:t> </a:t>
            </a:r>
            <a:r>
              <a:rPr lang="en-US" altLang="zh-CN" sz="2400" dirty="0"/>
              <a:t>not</a:t>
            </a:r>
            <a:r>
              <a:rPr lang="zh-CN" altLang="en-US" sz="2400" dirty="0"/>
              <a:t> </a:t>
            </a:r>
            <a:r>
              <a:rPr lang="en-US" altLang="zh-CN" sz="2400" dirty="0"/>
              <a:t>easy</a:t>
            </a:r>
            <a:r>
              <a:rPr lang="zh-CN" altLang="en-US" sz="2400" dirty="0"/>
              <a:t> </a:t>
            </a:r>
            <a:r>
              <a:rPr lang="en-US" altLang="zh-CN" sz="2400" dirty="0"/>
              <a:t>to</a:t>
            </a:r>
            <a:r>
              <a:rPr lang="zh-CN" altLang="en-US" sz="2400" dirty="0"/>
              <a:t> </a:t>
            </a:r>
            <a:r>
              <a:rPr lang="en-US" altLang="zh-CN" sz="2400" dirty="0"/>
              <a:t>eliminate</a:t>
            </a:r>
            <a:r>
              <a:rPr lang="zh-CN" altLang="en-US" sz="2400" dirty="0"/>
              <a:t> </a:t>
            </a:r>
            <a:r>
              <a:rPr lang="en-US" altLang="zh-CN" sz="2400" dirty="0"/>
              <a:t>the</a:t>
            </a:r>
            <a:r>
              <a:rPr lang="zh-CN" altLang="en-US" sz="2400" dirty="0"/>
              <a:t> </a:t>
            </a:r>
            <a:r>
              <a:rPr lang="en-US" altLang="zh-CN" sz="2400" dirty="0"/>
              <a:t>charging</a:t>
            </a:r>
            <a:r>
              <a:rPr lang="zh-CN" altLang="en-US" sz="2400" dirty="0"/>
              <a:t> </a:t>
            </a:r>
            <a:r>
              <a:rPr lang="en-US" altLang="zh-CN" sz="2400" dirty="0"/>
              <a:t>gaps</a:t>
            </a:r>
            <a:r>
              <a:rPr lang="zh-CN" altLang="en-US" sz="2400" dirty="0"/>
              <a:t> </a:t>
            </a:r>
            <a:r>
              <a:rPr lang="en-US" altLang="zh-CN" sz="2400" dirty="0"/>
              <a:t>from</a:t>
            </a:r>
            <a:r>
              <a:rPr lang="zh-CN" altLang="en-US" sz="2400" dirty="0"/>
              <a:t> </a:t>
            </a:r>
            <a:r>
              <a:rPr lang="en-US" altLang="zh-CN" sz="2400" dirty="0"/>
              <a:t>data</a:t>
            </a:r>
            <a:r>
              <a:rPr lang="zh-CN" altLang="en-US" sz="2400" dirty="0"/>
              <a:t> </a:t>
            </a:r>
            <a:r>
              <a:rPr lang="en-US" altLang="zh-CN" sz="2400" dirty="0"/>
              <a:t>loss</a:t>
            </a:r>
            <a:r>
              <a:rPr lang="zh-CN" altLang="en-US" sz="2400" dirty="0"/>
              <a:t> </a:t>
            </a:r>
            <a:r>
              <a:rPr lang="en-US" altLang="zh-CN" sz="2400" dirty="0"/>
              <a:t>and</a:t>
            </a:r>
            <a:r>
              <a:rPr lang="zh-CN" altLang="en-US" sz="2400" dirty="0"/>
              <a:t> </a:t>
            </a:r>
            <a:r>
              <a:rPr lang="en-US" altLang="zh-CN" sz="2400" dirty="0"/>
              <a:t>selfish</a:t>
            </a:r>
            <a:r>
              <a:rPr lang="zh-CN" altLang="en-US" sz="2400" dirty="0"/>
              <a:t> </a:t>
            </a:r>
            <a:r>
              <a:rPr lang="en-US" altLang="zh-CN" sz="2400" dirty="0"/>
              <a:t>charging.</a:t>
            </a:r>
            <a:r>
              <a:rPr lang="zh-CN" altLang="en-US" sz="2400" dirty="0"/>
              <a:t> </a:t>
            </a:r>
            <a:endParaRPr lang="en-US" altLang="zh-CN" sz="2400" dirty="0"/>
          </a:p>
          <a:p>
            <a:pPr marL="9144" indent="0">
              <a:buFont typeface="Arial" panose="020B0604020202020204" pitchFamily="34" charset="0"/>
              <a:buNone/>
            </a:pPr>
            <a:r>
              <a:rPr lang="en-US" altLang="zh-CN" sz="2400" dirty="0"/>
              <a:t>That’s</a:t>
            </a:r>
            <a:r>
              <a:rPr lang="zh-CN" altLang="en-US" sz="2400" dirty="0"/>
              <a:t> </a:t>
            </a:r>
            <a:r>
              <a:rPr lang="en-US" altLang="zh-CN" sz="2400" dirty="0"/>
              <a:t>why</a:t>
            </a:r>
            <a:r>
              <a:rPr lang="zh-CN" altLang="en-US" sz="2400" dirty="0"/>
              <a:t> </a:t>
            </a:r>
            <a:r>
              <a:rPr lang="en-US" altLang="zh-CN" sz="2400" dirty="0"/>
              <a:t>this</a:t>
            </a:r>
            <a:r>
              <a:rPr lang="zh-CN" altLang="en-US" sz="2400" dirty="0"/>
              <a:t> </a:t>
            </a:r>
            <a:r>
              <a:rPr lang="en-US" altLang="zh-CN" sz="2400" dirty="0"/>
              <a:t>issue</a:t>
            </a:r>
            <a:r>
              <a:rPr lang="zh-CN" altLang="en-US" sz="2400" dirty="0"/>
              <a:t> </a:t>
            </a:r>
            <a:r>
              <a:rPr lang="en-US" altLang="zh-CN" sz="2400" dirty="0"/>
              <a:t>has</a:t>
            </a:r>
            <a:r>
              <a:rPr lang="zh-CN" altLang="en-US" sz="2400" dirty="0"/>
              <a:t> </a:t>
            </a:r>
            <a:r>
              <a:rPr lang="en-US" altLang="zh-CN" sz="2400" dirty="0"/>
              <a:t>been</a:t>
            </a:r>
            <a:r>
              <a:rPr lang="zh-CN" altLang="en-US" sz="2400" dirty="0"/>
              <a:t> </a:t>
            </a:r>
            <a:r>
              <a:rPr lang="en-US" altLang="zh-CN" sz="2400" dirty="0"/>
              <a:t>in</a:t>
            </a:r>
            <a:r>
              <a:rPr lang="zh-CN" altLang="en-US" sz="2400" dirty="0"/>
              <a:t> </a:t>
            </a:r>
            <a:r>
              <a:rPr lang="en-US" altLang="zh-CN" sz="2400" dirty="0"/>
              <a:t>place</a:t>
            </a:r>
            <a:r>
              <a:rPr lang="zh-CN" altLang="en-US" sz="2400" dirty="0"/>
              <a:t> </a:t>
            </a:r>
            <a:r>
              <a:rPr lang="en-US" altLang="zh-CN" sz="2400" dirty="0"/>
              <a:t>for</a:t>
            </a:r>
            <a:r>
              <a:rPr lang="zh-CN" altLang="en-US" sz="2400" dirty="0"/>
              <a:t> </a:t>
            </a:r>
            <a:r>
              <a:rPr lang="en-US" altLang="zh-CN" sz="2400" dirty="0"/>
              <a:t>decades.</a:t>
            </a:r>
            <a:r>
              <a:rPr lang="zh-CN" altLang="en-US" sz="2400" dirty="0"/>
              <a:t> </a:t>
            </a:r>
            <a:endParaRPr lang="en-US" altLang="zh-CN" sz="2400" dirty="0"/>
          </a:p>
          <a:p>
            <a:pPr marL="9144" indent="0">
              <a:buFont typeface="Arial" panose="020B0604020202020204" pitchFamily="34" charset="0"/>
              <a:buNone/>
            </a:pPr>
            <a:endParaRPr lang="en-US" sz="2400" dirty="0"/>
          </a:p>
          <a:p>
            <a:pPr marL="9144" indent="0">
              <a:buFont typeface="Arial" panose="020B0604020202020204" pitchFamily="34" charset="0"/>
              <a:buNone/>
            </a:pPr>
            <a:r>
              <a:rPr lang="en-US" altLang="zh-CN" sz="2400" dirty="0"/>
              <a:t>There</a:t>
            </a:r>
            <a:r>
              <a:rPr lang="zh-CN" altLang="en-US" sz="2400" dirty="0"/>
              <a:t> </a:t>
            </a:r>
            <a:r>
              <a:rPr lang="en-US" altLang="zh-CN" sz="2400" dirty="0"/>
              <a:t>are</a:t>
            </a:r>
            <a:r>
              <a:rPr lang="zh-CN" altLang="en-US" sz="2400" dirty="0"/>
              <a:t> </a:t>
            </a:r>
            <a:r>
              <a:rPr lang="en-US" altLang="zh-CN" sz="2400" dirty="0"/>
              <a:t>three</a:t>
            </a:r>
            <a:r>
              <a:rPr lang="zh-CN" altLang="en-US" sz="2400" dirty="0"/>
              <a:t> </a:t>
            </a:r>
            <a:r>
              <a:rPr lang="en-US" altLang="zh-CN" sz="2400" dirty="0"/>
              <a:t>challenges.</a:t>
            </a:r>
          </a:p>
          <a:p>
            <a:pPr marL="9144" indent="0">
              <a:buFont typeface="Arial" panose="020B0604020202020204" pitchFamily="34" charset="0"/>
              <a:buNone/>
            </a:pPr>
            <a:endParaRPr lang="en-US" sz="2400" dirty="0"/>
          </a:p>
          <a:p>
            <a:pPr marL="9144" indent="0">
              <a:buFont typeface="Arial" panose="020B0604020202020204" pitchFamily="34" charset="0"/>
              <a:buNone/>
            </a:pPr>
            <a:r>
              <a:rPr lang="en-US" altLang="zh-CN" sz="2400" dirty="0"/>
              <a:t>First,</a:t>
            </a:r>
            <a:r>
              <a:rPr lang="zh-CN" altLang="en-US" sz="2400" dirty="0"/>
              <a:t> </a:t>
            </a:r>
            <a:r>
              <a:rPr lang="en-US" altLang="zh-CN" sz="2400" b="1" dirty="0"/>
              <a:t>even if we assume all participants are not selfish</a:t>
            </a:r>
            <a:r>
              <a:rPr lang="en-US" altLang="zh-CN" sz="2400" dirty="0"/>
              <a:t>, we</a:t>
            </a:r>
            <a:r>
              <a:rPr lang="zh-CN" altLang="en-US" sz="2400" dirty="0"/>
              <a:t> </a:t>
            </a:r>
            <a:r>
              <a:rPr lang="en-US" altLang="zh-CN" sz="2400" dirty="0"/>
              <a:t>face a</a:t>
            </a:r>
            <a:r>
              <a:rPr lang="zh-CN" altLang="en-US" sz="2400" dirty="0"/>
              <a:t> </a:t>
            </a:r>
            <a:r>
              <a:rPr lang="en-US" altLang="zh-CN" sz="2400" dirty="0"/>
              <a:t>fundamental</a:t>
            </a:r>
            <a:r>
              <a:rPr lang="zh-CN" altLang="en-US" sz="2400" dirty="0"/>
              <a:t> </a:t>
            </a:r>
            <a:r>
              <a:rPr lang="en-US" altLang="zh-CN" sz="2400" dirty="0"/>
              <a:t>tradeoff</a:t>
            </a:r>
            <a:r>
              <a:rPr lang="zh-CN" altLang="en-US" sz="2400" dirty="0"/>
              <a:t> </a:t>
            </a:r>
            <a:r>
              <a:rPr lang="en-US" altLang="zh-CN" sz="2400" dirty="0"/>
              <a:t>between</a:t>
            </a:r>
            <a:r>
              <a:rPr lang="zh-CN" altLang="en-US" sz="2400" dirty="0"/>
              <a:t> </a:t>
            </a:r>
            <a:r>
              <a:rPr lang="en-US" altLang="zh-CN" sz="2400" b="1" dirty="0"/>
              <a:t>loss-induced</a:t>
            </a:r>
            <a:r>
              <a:rPr lang="zh-CN" altLang="en-US" sz="2400" b="1" dirty="0"/>
              <a:t> </a:t>
            </a:r>
            <a:r>
              <a:rPr lang="en-US" altLang="zh-CN" sz="2400" b="1" dirty="0"/>
              <a:t>gap</a:t>
            </a:r>
            <a:r>
              <a:rPr lang="zh-CN" altLang="en-US" sz="2400" b="1" dirty="0"/>
              <a:t> </a:t>
            </a:r>
            <a:r>
              <a:rPr lang="en-US" altLang="zh-CN" sz="2400" b="1" dirty="0"/>
              <a:t>&amp;</a:t>
            </a:r>
            <a:r>
              <a:rPr lang="zh-CN" altLang="en-US" sz="2400" b="1" dirty="0"/>
              <a:t> </a:t>
            </a:r>
            <a:r>
              <a:rPr lang="en-US" altLang="zh-CN" sz="2400" b="1" dirty="0"/>
              <a:t>latency</a:t>
            </a:r>
            <a:r>
              <a:rPr lang="en-US" altLang="zh-CN" sz="2400" dirty="0"/>
              <a:t>.</a:t>
            </a:r>
            <a:r>
              <a:rPr lang="zh-CN" altLang="en-US" sz="2400" dirty="0"/>
              <a:t> </a:t>
            </a:r>
            <a:endParaRPr lang="en-US" sz="2400" dirty="0"/>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sz="1100" kern="1200" dirty="0">
              <a:solidFill>
                <a:schemeClr val="tx1"/>
              </a:solidFill>
              <a:effectLst/>
              <a:latin typeface="+mn-lt"/>
              <a:ea typeface="+mn-ea"/>
              <a:cs typeface="+mn-cs"/>
            </a:endParaRP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sz="1100" kern="1200" dirty="0">
                <a:solidFill>
                  <a:schemeClr val="tx1"/>
                </a:solidFill>
                <a:effectLst/>
                <a:latin typeface="+mn-lt"/>
                <a:ea typeface="+mn-ea"/>
                <a:cs typeface="+mn-cs"/>
              </a:rPr>
              <a:t>Intuitively, </a:t>
            </a:r>
            <a:r>
              <a:rPr lang="en-US" altLang="zh-CN" sz="1100" kern="1200" dirty="0">
                <a:solidFill>
                  <a:schemeClr val="tx1"/>
                </a:solidFill>
                <a:effectLst/>
                <a:latin typeface="+mn-lt"/>
                <a:ea typeface="+mn-ea"/>
                <a:cs typeface="+mn-cs"/>
              </a:rPr>
              <a:t>bridging</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loss-induced</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gap</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i</a:t>
            </a:r>
            <a:r>
              <a:rPr lang="en-US" sz="1100" kern="1200" dirty="0">
                <a:solidFill>
                  <a:schemeClr val="tx1"/>
                </a:solidFill>
                <a:effectLst/>
                <a:latin typeface="+mn-lt"/>
                <a:ea typeface="+mn-ea"/>
                <a:cs typeface="+mn-cs"/>
              </a:rPr>
              <a:t>s </a:t>
            </a:r>
            <a:r>
              <a:rPr lang="en-US" altLang="zh-CN" sz="1100" b="1" kern="1200" dirty="0">
                <a:solidFill>
                  <a:schemeClr val="tx1"/>
                </a:solidFill>
                <a:effectLst/>
                <a:latin typeface="+mn-lt"/>
                <a:ea typeface="+mn-ea"/>
                <a:cs typeface="+mn-cs"/>
              </a:rPr>
              <a:t>equivalent</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to</a:t>
            </a:r>
            <a:r>
              <a:rPr lang="en-US" sz="1100" b="1" kern="1200" dirty="0">
                <a:solidFill>
                  <a:schemeClr val="tx1"/>
                </a:solidFill>
                <a:effectLst/>
                <a:latin typeface="+mn-lt"/>
                <a:ea typeface="+mn-ea"/>
                <a:cs typeface="+mn-cs"/>
              </a:rPr>
              <a:t> a distributed counting problem</a:t>
            </a:r>
            <a:r>
              <a:rPr lang="en-US" altLang="zh-CN" sz="1100" kern="1200" dirty="0">
                <a:solidFill>
                  <a:schemeClr val="tx1"/>
                </a:solidFill>
                <a:effectLst/>
                <a:latin typeface="+mn-lt"/>
                <a:ea typeface="+mn-ea"/>
                <a:cs typeface="+mn-cs"/>
              </a:rPr>
              <a:t>:</a:t>
            </a:r>
            <a:r>
              <a:rPr lang="zh-CN" altLang="en-US" sz="1100" kern="1200" dirty="0">
                <a:solidFill>
                  <a:schemeClr val="tx1"/>
                </a:solidFill>
                <a:effectLst/>
                <a:latin typeface="+mn-lt"/>
                <a:ea typeface="+mn-ea"/>
                <a:cs typeface="+mn-cs"/>
              </a:rPr>
              <a:t> </a:t>
            </a:r>
            <a:endParaRPr lang="en-US" altLang="zh-CN" sz="1100" kern="1200" dirty="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Edge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nodes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and</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cellular</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network</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locally</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count</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traffic</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volume</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Bridging</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gap</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is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equivalent</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to</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achieving</a:t>
            </a:r>
            <a:r>
              <a:rPr lang="zh-CN" altLang="en-US" sz="1100"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consistent</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counting</a:t>
            </a:r>
            <a:r>
              <a:rPr lang="en-US" altLang="zh-CN" sz="1100" kern="1200" dirty="0">
                <a:solidFill>
                  <a:schemeClr val="tx1"/>
                </a:solidFill>
                <a:effectLst/>
                <a:latin typeface="+mn-lt"/>
                <a:ea typeface="+mn-ea"/>
                <a:cs typeface="+mn-cs"/>
              </a:rPr>
              <a:t>.</a:t>
            </a:r>
            <a:r>
              <a:rPr lang="zh-CN" altLang="en-US" sz="1100" kern="1200" dirty="0">
                <a:solidFill>
                  <a:schemeClr val="tx1"/>
                </a:solidFill>
                <a:effectLst/>
                <a:latin typeface="+mn-lt"/>
                <a:ea typeface="+mn-ea"/>
                <a:cs typeface="+mn-cs"/>
              </a:rPr>
              <a:t> </a:t>
            </a:r>
            <a:endParaRPr lang="en-US" altLang="zh-CN" sz="1100" kern="1200" dirty="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endParaRPr lang="en-US" altLang="zh-CN" sz="1100" kern="1200" dirty="0">
              <a:solidFill>
                <a:schemeClr val="tx1"/>
              </a:solidFill>
              <a:effectLst/>
              <a:latin typeface="+mn-lt"/>
              <a:ea typeface="+mn-ea"/>
              <a:cs typeface="+mn-cs"/>
            </a:endParaRP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altLang="zh-CN" sz="1100" b="1" kern="1200" dirty="0">
                <a:solidFill>
                  <a:schemeClr val="tx1"/>
                </a:solidFill>
                <a:effectLst/>
                <a:latin typeface="+mn-lt"/>
                <a:ea typeface="+mn-ea"/>
                <a:cs typeface="+mn-cs"/>
              </a:rPr>
              <a:t>If both are honest</a:t>
            </a:r>
            <a:r>
              <a:rPr lang="en-US" altLang="zh-CN" sz="1100" kern="1200" dirty="0">
                <a:solidFill>
                  <a:schemeClr val="tx1"/>
                </a:solidFill>
                <a:effectLst/>
                <a:latin typeface="+mn-lt"/>
                <a:ea typeface="+mn-ea"/>
                <a:cs typeface="+mn-cs"/>
              </a:rPr>
              <a:t>, an</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intuitive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solution</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is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to</a:t>
            </a:r>
            <a:r>
              <a:rPr lang="zh-CN" altLang="en-US" sz="1100" kern="1200" dirty="0">
                <a:solidFill>
                  <a:schemeClr val="tx1"/>
                </a:solidFill>
                <a:effectLst/>
                <a:latin typeface="+mn-lt"/>
                <a:ea typeface="+mn-ea"/>
                <a:cs typeface="+mn-cs"/>
              </a:rPr>
              <a:t> </a:t>
            </a:r>
            <a:r>
              <a:rPr lang="en-US" sz="1100" b="1" kern="1200" dirty="0">
                <a:solidFill>
                  <a:schemeClr val="tx1"/>
                </a:solidFill>
                <a:effectLst/>
                <a:latin typeface="+mn-lt"/>
                <a:ea typeface="+mn-ea"/>
                <a:cs typeface="+mn-cs"/>
              </a:rPr>
              <a:t>sync</a:t>
            </a:r>
            <a:r>
              <a:rPr lang="en-US" sz="1100" kern="1200" dirty="0">
                <a:solidFill>
                  <a:schemeClr val="tx1"/>
                </a:solidFill>
                <a:effectLst/>
                <a:latin typeface="+mn-lt"/>
                <a:ea typeface="+mn-ea"/>
                <a:cs typeface="+mn-cs"/>
              </a:rPr>
              <a:t> the network and edge’s charging records</a:t>
            </a:r>
            <a:r>
              <a:rPr lang="en-US" altLang="zh-CN" sz="1100" kern="1200" dirty="0">
                <a:solidFill>
                  <a:schemeClr val="tx1"/>
                </a:solidFill>
                <a:effectLst/>
                <a:latin typeface="+mn-lt"/>
                <a:ea typeface="+mn-ea"/>
                <a:cs typeface="+mn-cs"/>
              </a:rPr>
              <a:t>.</a:t>
            </a:r>
            <a:r>
              <a:rPr lang="zh-CN" altLang="en-US" sz="1100" kern="1200" dirty="0">
                <a:solidFill>
                  <a:schemeClr val="tx1"/>
                </a:solidFill>
                <a:effectLst/>
                <a:latin typeface="+mn-lt"/>
                <a:ea typeface="+mn-ea"/>
                <a:cs typeface="+mn-cs"/>
              </a:rPr>
              <a:t> </a:t>
            </a:r>
            <a:endParaRPr lang="en-US" altLang="zh-CN" sz="1100" kern="1200" dirty="0">
              <a:solidFill>
                <a:schemeClr val="tx1"/>
              </a:solidFill>
              <a:effectLst/>
              <a:latin typeface="+mn-lt"/>
              <a:ea typeface="+mn-ea"/>
              <a:cs typeface="+mn-cs"/>
            </a:endParaRP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altLang="zh-CN" sz="1100" kern="1200" dirty="0">
                <a:solidFill>
                  <a:schemeClr val="tx1"/>
                </a:solidFill>
                <a:effectLst/>
                <a:latin typeface="+mn-lt"/>
                <a:ea typeface="+mn-ea"/>
                <a:cs typeface="+mn-cs"/>
              </a:rPr>
              <a:t>However,</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this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is</a:t>
            </a:r>
            <a:r>
              <a:rPr lang="zh-CN" altLang="en-US" sz="1100"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at</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the</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cost</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of</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latency</a:t>
            </a:r>
            <a:r>
              <a:rPr lang="en-US" altLang="zh-CN" sz="1100" kern="1200" dirty="0">
                <a:solidFill>
                  <a:schemeClr val="tx1"/>
                </a:solidFill>
                <a:effectLst/>
                <a:latin typeface="+mn-lt"/>
                <a:ea typeface="+mn-ea"/>
                <a:cs typeface="+mn-cs"/>
              </a:rPr>
              <a:t>:</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Before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sync,</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edge’s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traffic</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will</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be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delayed.</a:t>
            </a:r>
            <a:r>
              <a:rPr lang="zh-CN" altLang="en-US" sz="1100" kern="1200" dirty="0">
                <a:solidFill>
                  <a:schemeClr val="tx1"/>
                </a:solidFill>
                <a:effectLst/>
                <a:latin typeface="+mn-lt"/>
                <a:ea typeface="+mn-ea"/>
                <a:cs typeface="+mn-cs"/>
              </a:rPr>
              <a:t> </a:t>
            </a:r>
            <a:endParaRPr lang="en-US" altLang="zh-CN" sz="1100" kern="1200" dirty="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endParaRPr lang="en-US" altLang="zh-CN" sz="1100" kern="1200" dirty="0">
              <a:solidFill>
                <a:schemeClr val="tx1"/>
              </a:solidFill>
              <a:effectLst/>
              <a:latin typeface="+mn-lt"/>
              <a:ea typeface="+mn-ea"/>
              <a:cs typeface="+mn-cs"/>
            </a:endParaRP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altLang="zh-CN" sz="1100" kern="1200" dirty="0">
                <a:solidFill>
                  <a:schemeClr val="tx1"/>
                </a:solidFill>
                <a:effectLst/>
                <a:latin typeface="+mn-lt"/>
                <a:ea typeface="+mn-ea"/>
                <a:cs typeface="+mn-cs"/>
              </a:rPr>
              <a:t>In</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fact,</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we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can</a:t>
            </a:r>
            <a:r>
              <a:rPr lang="zh-CN" altLang="en-US" sz="1100" kern="1200" dirty="0">
                <a:solidFill>
                  <a:schemeClr val="tx1"/>
                </a:solidFill>
                <a:effectLst/>
                <a:latin typeface="+mn-lt"/>
                <a:ea typeface="+mn-ea"/>
                <a:cs typeface="+mn-cs"/>
              </a:rPr>
              <a:t> </a:t>
            </a:r>
            <a:r>
              <a:rPr lang="en-US" altLang="zh-CN" sz="1100" u="sng" kern="1200" dirty="0">
                <a:solidFill>
                  <a:schemeClr val="tx1"/>
                </a:solidFill>
                <a:effectLst/>
                <a:latin typeface="+mn-lt"/>
                <a:ea typeface="+mn-ea"/>
                <a:cs typeface="+mn-cs"/>
              </a:rPr>
              <a:t>prove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following</a:t>
            </a:r>
            <a:r>
              <a:rPr lang="zh-CN" altLang="en-US" sz="1100"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theorem</a:t>
            </a:r>
            <a:r>
              <a:rPr lang="en-US" altLang="zh-CN" sz="1100" kern="1200" dirty="0">
                <a:solidFill>
                  <a:schemeClr val="tx1"/>
                </a:solidFill>
                <a:effectLst/>
                <a:latin typeface="+mn-lt"/>
                <a:ea typeface="+mn-ea"/>
                <a:cs typeface="+mn-cs"/>
              </a:rPr>
              <a:t>:</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For</a:t>
            </a:r>
            <a:r>
              <a:rPr lang="zh-CN" altLang="en-US" sz="1100"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any</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design,</a:t>
            </a:r>
            <a:r>
              <a:rPr lang="zh-CN" altLang="en-US" sz="1100"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if</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the</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data</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can</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be</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arbitrarily</a:t>
            </a:r>
            <a:r>
              <a:rPr lang="zh-CN" altLang="en-US" sz="1100" b="1"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lost,</a:t>
            </a:r>
            <a:r>
              <a:rPr lang="zh-CN" altLang="en-US" sz="1100" b="1"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it</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is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impossible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to</a:t>
            </a:r>
            <a:r>
              <a:rPr lang="zh-CN" altLang="en-US" sz="1100"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always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guarantee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two</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properties</a:t>
            </a:r>
            <a:r>
              <a:rPr lang="zh-CN" altLang="en-US" sz="1100" kern="1200" dirty="0">
                <a:solidFill>
                  <a:schemeClr val="tx1"/>
                </a:solidFill>
                <a:effectLst/>
                <a:latin typeface="+mn-lt"/>
                <a:ea typeface="+mn-ea"/>
                <a:cs typeface="+mn-cs"/>
              </a:rPr>
              <a:t> </a:t>
            </a:r>
            <a:r>
              <a:rPr lang="en-US" altLang="zh-CN" sz="1100" b="1" kern="1200" dirty="0">
                <a:solidFill>
                  <a:schemeClr val="tx1"/>
                </a:solidFill>
                <a:effectLst/>
                <a:latin typeface="+mn-lt"/>
                <a:ea typeface="+mn-ea"/>
                <a:cs typeface="+mn-cs"/>
              </a:rPr>
              <a:t>simultaneously</a:t>
            </a:r>
            <a:r>
              <a:rPr lang="zh-CN" altLang="en-US" sz="1100" kern="1200" dirty="0">
                <a:solidFill>
                  <a:schemeClr val="tx1"/>
                </a:solidFill>
                <a:effectLst/>
                <a:latin typeface="+mn-lt"/>
                <a:ea typeface="+mn-ea"/>
                <a:cs typeface="+mn-cs"/>
              </a:rPr>
              <a:t> </a:t>
            </a:r>
            <a:endParaRPr lang="en-US" altLang="zh-CN" sz="1100" kern="1200" dirty="0">
              <a:solidFill>
                <a:schemeClr val="tx1"/>
              </a:solidFill>
              <a:effectLst/>
              <a:latin typeface="+mn-lt"/>
              <a:ea typeface="+mn-ea"/>
              <a:cs typeface="+mn-cs"/>
            </a:endParaRP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lang="en-US" altLang="zh-CN" sz="1100" kern="1200" dirty="0">
                <a:solidFill>
                  <a:schemeClr val="tx1"/>
                </a:solidFill>
                <a:effectLst/>
                <a:latin typeface="+mn-lt"/>
                <a:ea typeface="+mn-ea"/>
                <a:cs typeface="+mn-cs"/>
              </a:rPr>
              <a:t>the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edge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nodes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and</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network</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have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consistent</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view</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of</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charging</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volume,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thus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no</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gap</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lang="en-US" altLang="zh-CN" sz="1100" kern="1200" dirty="0">
                <a:solidFill>
                  <a:schemeClr val="tx1"/>
                </a:solidFill>
                <a:effectLst/>
                <a:latin typeface="+mn-lt"/>
                <a:ea typeface="+mn-ea"/>
                <a:cs typeface="+mn-cs"/>
              </a:rPr>
              <a:t>The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charging</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record</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query</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will</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eventually</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return,</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thus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low</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latency,</a:t>
            </a:r>
            <a:r>
              <a:rPr lang="zh-CN" altLang="en-US" sz="1100" kern="1200" dirty="0">
                <a:solidFill>
                  <a:schemeClr val="tx1"/>
                </a:solidFill>
                <a:effectLst/>
                <a:latin typeface="+mn-lt"/>
                <a:ea typeface="+mn-ea"/>
                <a:cs typeface="+mn-cs"/>
              </a:rPr>
              <a:t> </a:t>
            </a:r>
            <a:endParaRPr lang="en-US" sz="2400" dirty="0"/>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altLang="zh-CN" sz="2400" dirty="0"/>
              <a:t>That</a:t>
            </a:r>
            <a:r>
              <a:rPr lang="zh-CN" altLang="en-US" sz="2400" dirty="0"/>
              <a:t> </a:t>
            </a:r>
            <a:r>
              <a:rPr lang="en-US" altLang="zh-CN" sz="2400" dirty="0"/>
              <a:t>is,</a:t>
            </a:r>
            <a:r>
              <a:rPr lang="zh-CN" altLang="en-US" sz="2400" dirty="0"/>
              <a:t> </a:t>
            </a:r>
            <a:r>
              <a:rPr lang="en-US" altLang="zh-CN" sz="2400" dirty="0"/>
              <a:t>for</a:t>
            </a:r>
            <a:r>
              <a:rPr lang="zh-CN" altLang="en-US" sz="2400" dirty="0"/>
              <a:t> </a:t>
            </a:r>
            <a:r>
              <a:rPr lang="en-US" altLang="zh-CN" sz="2400" dirty="0"/>
              <a:t>any</a:t>
            </a:r>
            <a:r>
              <a:rPr lang="zh-CN" altLang="en-US" sz="2400" dirty="0"/>
              <a:t> </a:t>
            </a:r>
            <a:r>
              <a:rPr lang="en-US" altLang="zh-CN" sz="2400" dirty="0"/>
              <a:t>design,</a:t>
            </a:r>
            <a:r>
              <a:rPr lang="zh-CN" altLang="en-US" sz="2400" dirty="0"/>
              <a:t> </a:t>
            </a:r>
            <a:r>
              <a:rPr lang="en-US" altLang="zh-CN" sz="2400" dirty="0"/>
              <a:t>we</a:t>
            </a:r>
            <a:r>
              <a:rPr lang="zh-CN" altLang="en-US" sz="2400" dirty="0"/>
              <a:t> </a:t>
            </a:r>
            <a:r>
              <a:rPr lang="en-US" altLang="zh-CN" sz="2400" b="1" dirty="0"/>
              <a:t>pay</a:t>
            </a:r>
            <a:r>
              <a:rPr lang="zh-CN" altLang="en-US" sz="2400" b="1" dirty="0"/>
              <a:t> </a:t>
            </a:r>
            <a:r>
              <a:rPr lang="en-US" altLang="zh-CN" sz="2400" b="1" dirty="0"/>
              <a:t>for</a:t>
            </a:r>
            <a:r>
              <a:rPr lang="zh-CN" altLang="en-US" sz="2400" b="1" dirty="0"/>
              <a:t> </a:t>
            </a:r>
            <a:r>
              <a:rPr lang="en-US" altLang="zh-CN" sz="2400" b="1" dirty="0"/>
              <a:t>the</a:t>
            </a:r>
            <a:r>
              <a:rPr lang="zh-CN" altLang="en-US" sz="2400" b="1" dirty="0"/>
              <a:t> </a:t>
            </a:r>
            <a:r>
              <a:rPr lang="en-US" altLang="zh-CN" sz="2400" b="1" dirty="0"/>
              <a:t>low-latency</a:t>
            </a:r>
            <a:r>
              <a:rPr lang="zh-CN" altLang="en-US" sz="2400" b="1" dirty="0"/>
              <a:t> </a:t>
            </a:r>
            <a:r>
              <a:rPr lang="en-US" altLang="zh-CN" sz="2400" b="1" dirty="0"/>
              <a:t>edge</a:t>
            </a:r>
            <a:r>
              <a:rPr lang="zh-CN" altLang="en-US" sz="2400" b="1" dirty="0"/>
              <a:t> </a:t>
            </a:r>
            <a:r>
              <a:rPr lang="en-US" altLang="zh-CN" sz="2400" b="1" dirty="0"/>
              <a:t>traffic</a:t>
            </a:r>
            <a:r>
              <a:rPr lang="en-US" altLang="zh-CN" sz="2400" b="0" dirty="0"/>
              <a:t>.</a:t>
            </a:r>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altLang="zh-CN" sz="2400" b="0" dirty="0"/>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altLang="zh-CN" sz="2400" b="0" dirty="0"/>
              <a:t>If</a:t>
            </a:r>
            <a:r>
              <a:rPr lang="zh-CN" altLang="en-US" sz="2400" b="0" dirty="0"/>
              <a:t> </a:t>
            </a:r>
            <a:r>
              <a:rPr lang="en-US" altLang="zh-CN" sz="2400" b="0" dirty="0"/>
              <a:t>you</a:t>
            </a:r>
            <a:r>
              <a:rPr lang="zh-CN" altLang="en-US" sz="2400" b="0" dirty="0"/>
              <a:t> </a:t>
            </a:r>
            <a:r>
              <a:rPr lang="en-US" altLang="zh-CN" sz="2400" b="0" dirty="0"/>
              <a:t>are</a:t>
            </a:r>
            <a:r>
              <a:rPr lang="zh-CN" altLang="en-US" sz="2400" b="0" dirty="0"/>
              <a:t> </a:t>
            </a:r>
            <a:r>
              <a:rPr lang="en-US" altLang="zh-CN" sz="2400" b="0" dirty="0"/>
              <a:t>familiar</a:t>
            </a:r>
            <a:r>
              <a:rPr lang="zh-CN" altLang="en-US" sz="2400" b="0" dirty="0"/>
              <a:t> </a:t>
            </a:r>
            <a:r>
              <a:rPr lang="en-US" altLang="zh-CN" sz="2400" b="0" dirty="0"/>
              <a:t>with</a:t>
            </a:r>
            <a:r>
              <a:rPr lang="zh-CN" altLang="en-US" sz="2400" b="0" dirty="0"/>
              <a:t> </a:t>
            </a:r>
            <a:r>
              <a:rPr lang="en-US" altLang="zh-CN" sz="2400" b="0" dirty="0"/>
              <a:t>dist.</a:t>
            </a:r>
            <a:r>
              <a:rPr lang="zh-CN" altLang="en-US" sz="2400" b="0" dirty="0"/>
              <a:t> </a:t>
            </a:r>
            <a:r>
              <a:rPr lang="en-US" altLang="zh-CN" sz="2400" b="0" dirty="0"/>
              <a:t>computing,</a:t>
            </a:r>
            <a:r>
              <a:rPr lang="zh-CN" altLang="en-US" sz="2400" b="0" dirty="0"/>
              <a:t> </a:t>
            </a:r>
            <a:r>
              <a:rPr lang="en-US" altLang="zh-CN" sz="2400" b="0" dirty="0"/>
              <a:t>you</a:t>
            </a:r>
            <a:r>
              <a:rPr lang="zh-CN" altLang="en-US" sz="2400" b="0" dirty="0"/>
              <a:t> </a:t>
            </a:r>
            <a:r>
              <a:rPr lang="en-US" altLang="zh-CN" sz="2400" b="0" dirty="0"/>
              <a:t>will</a:t>
            </a:r>
            <a:r>
              <a:rPr lang="zh-CN" altLang="en-US" sz="2400" b="0" dirty="0"/>
              <a:t> </a:t>
            </a:r>
            <a:r>
              <a:rPr lang="en-US" altLang="zh-CN" sz="2400" b="0" dirty="0"/>
              <a:t>find</a:t>
            </a:r>
            <a:r>
              <a:rPr lang="zh-CN" altLang="en-US" sz="2400" b="0" dirty="0"/>
              <a:t> </a:t>
            </a:r>
            <a:r>
              <a:rPr lang="en-US" altLang="zh-CN" sz="2400" b="0" dirty="0"/>
              <a:t>that</a:t>
            </a:r>
            <a:r>
              <a:rPr lang="zh-CN" altLang="en-US" sz="2400" b="0" dirty="0"/>
              <a:t> </a:t>
            </a:r>
            <a:r>
              <a:rPr lang="en-US" altLang="zh-CN" sz="2400" b="0" dirty="0"/>
              <a:t>this</a:t>
            </a:r>
            <a:r>
              <a:rPr lang="zh-CN" altLang="en-US" sz="2400" b="0" dirty="0"/>
              <a:t> </a:t>
            </a:r>
            <a:r>
              <a:rPr lang="en-US" altLang="zh-CN" sz="2400" b="0" dirty="0"/>
              <a:t>is</a:t>
            </a:r>
            <a:r>
              <a:rPr lang="zh-CN" altLang="en-US" sz="2400" b="0" dirty="0"/>
              <a:t> </a:t>
            </a:r>
            <a:r>
              <a:rPr lang="en-US" altLang="zh-CN" sz="2400" b="0" dirty="0"/>
              <a:t>a</a:t>
            </a:r>
            <a:r>
              <a:rPr lang="zh-CN" altLang="en-US" sz="2400" b="0" dirty="0"/>
              <a:t> </a:t>
            </a:r>
            <a:r>
              <a:rPr lang="en-US" altLang="zh-CN" sz="2400" b="0" dirty="0"/>
              <a:t>variant</a:t>
            </a:r>
            <a:r>
              <a:rPr lang="zh-CN" altLang="en-US" sz="2400" b="0" dirty="0"/>
              <a:t> </a:t>
            </a:r>
            <a:r>
              <a:rPr lang="en-US" altLang="zh-CN" sz="2400" b="0" dirty="0"/>
              <a:t>of</a:t>
            </a:r>
            <a:r>
              <a:rPr lang="zh-CN" altLang="en-US" sz="2400" b="0" dirty="0"/>
              <a:t> </a:t>
            </a:r>
            <a:r>
              <a:rPr lang="en-US" altLang="zh-CN" sz="2400" b="0" dirty="0"/>
              <a:t>classical</a:t>
            </a:r>
            <a:r>
              <a:rPr lang="zh-CN" altLang="en-US" sz="2400" b="0" dirty="0"/>
              <a:t> </a:t>
            </a:r>
            <a:r>
              <a:rPr lang="en-US" altLang="zh-CN" sz="2400" b="0" dirty="0"/>
              <a:t>CAP</a:t>
            </a:r>
            <a:r>
              <a:rPr lang="zh-CN" altLang="en-US" sz="2400" b="0" dirty="0"/>
              <a:t> </a:t>
            </a:r>
            <a:r>
              <a:rPr lang="en-US" altLang="zh-CN" sz="2400" b="0" dirty="0"/>
              <a:t>theorem.</a:t>
            </a:r>
            <a:r>
              <a:rPr lang="zh-CN" altLang="en-US" sz="2400" b="0" dirty="0"/>
              <a:t> </a:t>
            </a:r>
            <a:endParaRPr lang="en-US" altLang="zh-CN" sz="2400" b="0" dirty="0"/>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altLang="zh-CN" sz="2400" b="0" dirty="0"/>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altLang="zh-CN" sz="2400" b="0" dirty="0"/>
              <a:t>For</a:t>
            </a:r>
            <a:r>
              <a:rPr lang="zh-CN" altLang="en-US" sz="2400" b="0" dirty="0"/>
              <a:t> </a:t>
            </a:r>
            <a:r>
              <a:rPr lang="en-US" altLang="zh-CN" sz="2400" b="0" dirty="0"/>
              <a:t>the</a:t>
            </a:r>
            <a:r>
              <a:rPr lang="zh-CN" altLang="en-US" sz="2400" b="0" dirty="0"/>
              <a:t> </a:t>
            </a:r>
            <a:r>
              <a:rPr lang="en-US" altLang="zh-CN" sz="2400" b="0" dirty="0"/>
              <a:t>complete</a:t>
            </a:r>
            <a:r>
              <a:rPr lang="zh-CN" altLang="en-US" sz="2400" b="0" dirty="0"/>
              <a:t> </a:t>
            </a:r>
            <a:r>
              <a:rPr lang="en-US" altLang="zh-CN" sz="2400" b="0" dirty="0"/>
              <a:t>proof,</a:t>
            </a:r>
            <a:r>
              <a:rPr lang="zh-CN" altLang="en-US" sz="2400" b="0" dirty="0"/>
              <a:t> </a:t>
            </a:r>
            <a:r>
              <a:rPr lang="en-US" altLang="zh-CN" sz="2400" b="0" dirty="0"/>
              <a:t>please</a:t>
            </a:r>
            <a:r>
              <a:rPr lang="zh-CN" altLang="en-US" sz="2400" b="0" dirty="0"/>
              <a:t> </a:t>
            </a:r>
            <a:r>
              <a:rPr lang="en-US" altLang="zh-CN" sz="2400" b="0" dirty="0"/>
              <a:t>read</a:t>
            </a:r>
            <a:r>
              <a:rPr lang="zh-CN" altLang="en-US" sz="2400" b="0" dirty="0"/>
              <a:t> </a:t>
            </a:r>
            <a:r>
              <a:rPr lang="en-US" altLang="zh-CN" sz="2400" b="0" dirty="0"/>
              <a:t>the</a:t>
            </a:r>
            <a:r>
              <a:rPr lang="zh-CN" altLang="en-US" sz="2400" b="0" dirty="0"/>
              <a:t> </a:t>
            </a:r>
            <a:r>
              <a:rPr lang="en-US" altLang="zh-CN" sz="2400" b="0" dirty="0"/>
              <a:t>paper.</a:t>
            </a:r>
            <a:r>
              <a:rPr lang="zh-CN" altLang="en-US" sz="2400" b="0" dirty="0"/>
              <a:t> </a:t>
            </a:r>
            <a:r>
              <a:rPr lang="en-US" altLang="zh-CN" sz="2400" b="0" dirty="0"/>
              <a:t>But</a:t>
            </a:r>
            <a:r>
              <a:rPr lang="zh-CN" altLang="en-US" sz="2400" b="0" dirty="0"/>
              <a:t> </a:t>
            </a:r>
            <a:r>
              <a:rPr lang="en-US" altLang="zh-CN" sz="2400" b="0" dirty="0"/>
              <a:t>the</a:t>
            </a:r>
            <a:r>
              <a:rPr lang="zh-CN" altLang="en-US" sz="2400" b="0" dirty="0"/>
              <a:t> </a:t>
            </a:r>
            <a:r>
              <a:rPr lang="en-US" altLang="zh-CN" sz="2400" b="0" dirty="0"/>
              <a:t>intuition</a:t>
            </a:r>
            <a:r>
              <a:rPr lang="zh-CN" altLang="en-US" sz="2400" b="0" dirty="0"/>
              <a:t> </a:t>
            </a:r>
            <a:r>
              <a:rPr lang="en-US" altLang="zh-CN" sz="2400" b="0" dirty="0"/>
              <a:t>is</a:t>
            </a:r>
            <a:r>
              <a:rPr lang="zh-CN" altLang="en-US" sz="2400" b="0" dirty="0"/>
              <a:t> </a:t>
            </a:r>
            <a:r>
              <a:rPr lang="en-US" altLang="zh-CN" sz="2400" b="0" dirty="0"/>
              <a:t>simple:</a:t>
            </a:r>
            <a:r>
              <a:rPr lang="zh-CN" altLang="en-US" sz="2400" b="0" dirty="0"/>
              <a:t> </a:t>
            </a:r>
            <a:r>
              <a:rPr lang="en-US" altLang="zh-CN" sz="2400" b="1" kern="1200" dirty="0">
                <a:solidFill>
                  <a:schemeClr val="tx1"/>
                </a:solidFill>
                <a:effectLst/>
                <a:latin typeface="+mn-lt"/>
                <a:ea typeface="+mn-ea"/>
                <a:cs typeface="+mn-cs"/>
              </a:rPr>
              <a:t>If</a:t>
            </a:r>
            <a:r>
              <a:rPr lang="zh-CN" altLang="en-US" sz="2400" b="1" kern="1200" dirty="0">
                <a:solidFill>
                  <a:schemeClr val="tx1"/>
                </a:solidFill>
                <a:effectLst/>
                <a:latin typeface="+mn-lt"/>
                <a:ea typeface="+mn-ea"/>
                <a:cs typeface="+mn-cs"/>
              </a:rPr>
              <a:t> </a:t>
            </a:r>
            <a:r>
              <a:rPr lang="en-US" altLang="zh-CN" sz="2400" b="1" kern="1200" dirty="0">
                <a:solidFill>
                  <a:schemeClr val="tx1"/>
                </a:solidFill>
                <a:effectLst/>
                <a:latin typeface="+mn-lt"/>
                <a:ea typeface="+mn-ea"/>
                <a:cs typeface="+mn-cs"/>
              </a:rPr>
              <a:t>the</a:t>
            </a:r>
            <a:r>
              <a:rPr lang="zh-CN" altLang="en-US" sz="2400" b="1" kern="1200" dirty="0">
                <a:solidFill>
                  <a:schemeClr val="tx1"/>
                </a:solidFill>
                <a:effectLst/>
                <a:latin typeface="+mn-lt"/>
                <a:ea typeface="+mn-ea"/>
                <a:cs typeface="+mn-cs"/>
              </a:rPr>
              <a:t> </a:t>
            </a:r>
            <a:r>
              <a:rPr lang="en-US" altLang="zh-CN" sz="2400" b="1" kern="1200" dirty="0">
                <a:solidFill>
                  <a:schemeClr val="tx1"/>
                </a:solidFill>
                <a:effectLst/>
                <a:latin typeface="+mn-lt"/>
                <a:ea typeface="+mn-ea"/>
                <a:cs typeface="+mn-cs"/>
              </a:rPr>
              <a:t>data</a:t>
            </a:r>
            <a:r>
              <a:rPr lang="zh-CN" altLang="en-US" sz="2400" b="1" kern="1200" dirty="0">
                <a:solidFill>
                  <a:schemeClr val="tx1"/>
                </a:solidFill>
                <a:effectLst/>
                <a:latin typeface="+mn-lt"/>
                <a:ea typeface="+mn-ea"/>
                <a:cs typeface="+mn-cs"/>
              </a:rPr>
              <a:t> </a:t>
            </a:r>
            <a:r>
              <a:rPr lang="en-US" altLang="zh-CN" sz="2400" b="1" kern="1200" dirty="0">
                <a:solidFill>
                  <a:schemeClr val="tx1"/>
                </a:solidFill>
                <a:effectLst/>
                <a:latin typeface="+mn-lt"/>
                <a:ea typeface="+mn-ea"/>
                <a:cs typeface="+mn-cs"/>
              </a:rPr>
              <a:t>can</a:t>
            </a:r>
            <a:r>
              <a:rPr lang="zh-CN" altLang="en-US" sz="2400" b="1" kern="1200" dirty="0">
                <a:solidFill>
                  <a:schemeClr val="tx1"/>
                </a:solidFill>
                <a:effectLst/>
                <a:latin typeface="+mn-lt"/>
                <a:ea typeface="+mn-ea"/>
                <a:cs typeface="+mn-cs"/>
              </a:rPr>
              <a:t> </a:t>
            </a:r>
            <a:r>
              <a:rPr lang="en-US" altLang="zh-CN" sz="2400" b="1" kern="1200" dirty="0">
                <a:solidFill>
                  <a:schemeClr val="tx1"/>
                </a:solidFill>
                <a:effectLst/>
                <a:latin typeface="+mn-lt"/>
                <a:ea typeface="+mn-ea"/>
                <a:cs typeface="+mn-cs"/>
              </a:rPr>
              <a:t>be</a:t>
            </a:r>
            <a:r>
              <a:rPr lang="zh-CN" altLang="en-US" sz="2400" b="1" kern="1200" dirty="0">
                <a:solidFill>
                  <a:schemeClr val="tx1"/>
                </a:solidFill>
                <a:effectLst/>
                <a:latin typeface="+mn-lt"/>
                <a:ea typeface="+mn-ea"/>
                <a:cs typeface="+mn-cs"/>
              </a:rPr>
              <a:t> </a:t>
            </a:r>
            <a:r>
              <a:rPr lang="en-US" altLang="zh-CN" sz="2400" b="1" kern="1200" dirty="0">
                <a:solidFill>
                  <a:schemeClr val="tx1"/>
                </a:solidFill>
                <a:effectLst/>
                <a:latin typeface="+mn-lt"/>
                <a:ea typeface="+mn-ea"/>
                <a:cs typeface="+mn-cs"/>
              </a:rPr>
              <a:t>arbitrarily</a:t>
            </a:r>
            <a:r>
              <a:rPr lang="zh-CN" altLang="en-US" sz="2400" b="1" kern="1200" dirty="0">
                <a:solidFill>
                  <a:schemeClr val="tx1"/>
                </a:solidFill>
                <a:effectLst/>
                <a:latin typeface="+mn-lt"/>
                <a:ea typeface="+mn-ea"/>
                <a:cs typeface="+mn-cs"/>
              </a:rPr>
              <a:t> </a:t>
            </a:r>
            <a:r>
              <a:rPr lang="en-US" altLang="zh-CN" sz="2400" b="1" kern="1200" dirty="0">
                <a:solidFill>
                  <a:schemeClr val="tx1"/>
                </a:solidFill>
                <a:effectLst/>
                <a:latin typeface="+mn-lt"/>
                <a:ea typeface="+mn-ea"/>
                <a:cs typeface="+mn-cs"/>
              </a:rPr>
              <a:t>lost</a:t>
            </a:r>
            <a:r>
              <a:rPr lang="zh-CN" altLang="en-US" sz="2400" b="1" kern="1200" dirty="0">
                <a:solidFill>
                  <a:schemeClr val="tx1"/>
                </a:solidFill>
                <a:effectLst/>
                <a:latin typeface="+mn-lt"/>
                <a:ea typeface="+mn-ea"/>
                <a:cs typeface="+mn-cs"/>
              </a:rPr>
              <a:t> </a:t>
            </a:r>
            <a:r>
              <a:rPr lang="en-US" altLang="zh-CN" sz="2400" b="1" kern="1200" dirty="0">
                <a:solidFill>
                  <a:schemeClr val="tx1"/>
                </a:solidFill>
                <a:effectLst/>
                <a:latin typeface="+mn-lt"/>
                <a:ea typeface="+mn-ea"/>
                <a:cs typeface="+mn-cs"/>
              </a:rPr>
              <a:t>such</a:t>
            </a:r>
            <a:r>
              <a:rPr lang="zh-CN" altLang="en-US" sz="2400" b="1" kern="1200" dirty="0">
                <a:solidFill>
                  <a:schemeClr val="tx1"/>
                </a:solidFill>
                <a:effectLst/>
                <a:latin typeface="+mn-lt"/>
                <a:ea typeface="+mn-ea"/>
                <a:cs typeface="+mn-cs"/>
              </a:rPr>
              <a:t> </a:t>
            </a:r>
            <a:r>
              <a:rPr lang="en-US" altLang="zh-CN" sz="2400" b="1" kern="1200" dirty="0">
                <a:solidFill>
                  <a:schemeClr val="tx1"/>
                </a:solidFill>
                <a:effectLst/>
                <a:latin typeface="+mn-lt"/>
                <a:ea typeface="+mn-ea"/>
                <a:cs typeface="+mn-cs"/>
              </a:rPr>
              <a:t>weak</a:t>
            </a:r>
            <a:r>
              <a:rPr lang="zh-CN" altLang="en-US" sz="2400" b="1" kern="1200" dirty="0">
                <a:solidFill>
                  <a:schemeClr val="tx1"/>
                </a:solidFill>
                <a:effectLst/>
                <a:latin typeface="+mn-lt"/>
                <a:ea typeface="+mn-ea"/>
                <a:cs typeface="+mn-cs"/>
              </a:rPr>
              <a:t> </a:t>
            </a:r>
            <a:r>
              <a:rPr lang="en-US" altLang="zh-CN" sz="2400" b="1" kern="1200" dirty="0">
                <a:solidFill>
                  <a:schemeClr val="tx1"/>
                </a:solidFill>
                <a:effectLst/>
                <a:latin typeface="+mn-lt"/>
                <a:ea typeface="+mn-ea"/>
                <a:cs typeface="+mn-cs"/>
              </a:rPr>
              <a:t>wireless</a:t>
            </a:r>
            <a:r>
              <a:rPr lang="zh-CN" altLang="en-US" sz="2400" b="1" kern="1200" dirty="0">
                <a:solidFill>
                  <a:schemeClr val="tx1"/>
                </a:solidFill>
                <a:effectLst/>
                <a:latin typeface="+mn-lt"/>
                <a:ea typeface="+mn-ea"/>
                <a:cs typeface="+mn-cs"/>
              </a:rPr>
              <a:t> </a:t>
            </a:r>
            <a:r>
              <a:rPr lang="en-US" altLang="zh-CN" sz="2400" b="1" kern="1200" dirty="0">
                <a:solidFill>
                  <a:schemeClr val="tx1"/>
                </a:solidFill>
                <a:effectLst/>
                <a:latin typeface="+mn-lt"/>
                <a:ea typeface="+mn-ea"/>
                <a:cs typeface="+mn-cs"/>
              </a:rPr>
              <a:t>coverage</a:t>
            </a:r>
            <a:r>
              <a:rPr lang="zh-CN" altLang="en-US" sz="2400" b="1" kern="1200" dirty="0">
                <a:solidFill>
                  <a:schemeClr val="tx1"/>
                </a:solidFill>
                <a:effectLst/>
                <a:latin typeface="+mn-lt"/>
                <a:ea typeface="+mn-ea"/>
                <a:cs typeface="+mn-cs"/>
              </a:rPr>
              <a:t> </a:t>
            </a:r>
            <a:r>
              <a:rPr lang="en-US" altLang="zh-CN" sz="2400" b="1" kern="1200" dirty="0">
                <a:solidFill>
                  <a:schemeClr val="tx1"/>
                </a:solidFill>
                <a:effectLst/>
                <a:latin typeface="+mn-lt"/>
                <a:ea typeface="+mn-ea"/>
                <a:cs typeface="+mn-cs"/>
              </a:rPr>
              <a:t>or</a:t>
            </a:r>
            <a:r>
              <a:rPr lang="zh-CN" altLang="en-US" sz="2400" b="1" kern="1200" dirty="0">
                <a:solidFill>
                  <a:schemeClr val="tx1"/>
                </a:solidFill>
                <a:effectLst/>
                <a:latin typeface="+mn-lt"/>
                <a:ea typeface="+mn-ea"/>
                <a:cs typeface="+mn-cs"/>
              </a:rPr>
              <a:t> </a:t>
            </a:r>
            <a:r>
              <a:rPr lang="en-US" altLang="zh-CN" sz="2400" b="1" kern="1200" dirty="0">
                <a:solidFill>
                  <a:schemeClr val="tx1"/>
                </a:solidFill>
                <a:effectLst/>
                <a:latin typeface="+mn-lt"/>
                <a:ea typeface="+mn-ea"/>
                <a:cs typeface="+mn-cs"/>
              </a:rPr>
              <a:t>congestion</a:t>
            </a:r>
            <a:r>
              <a:rPr lang="en-US" altLang="zh-CN" sz="2400" kern="1200" dirty="0">
                <a:solidFill>
                  <a:schemeClr val="tx1"/>
                </a:solidFill>
                <a:effectLst/>
                <a:latin typeface="+mn-lt"/>
                <a:ea typeface="+mn-ea"/>
                <a:cs typeface="+mn-cs"/>
              </a:rPr>
              <a:t>,</a:t>
            </a:r>
            <a:r>
              <a:rPr lang="zh-CN" altLang="en-US" sz="2400" kern="1200" dirty="0">
                <a:solidFill>
                  <a:schemeClr val="tx1"/>
                </a:solidFill>
                <a:effectLst/>
                <a:latin typeface="+mn-lt"/>
                <a:ea typeface="+mn-ea"/>
                <a:cs typeface="+mn-cs"/>
              </a:rPr>
              <a:t> </a:t>
            </a:r>
            <a:r>
              <a:rPr lang="en-US" b="1" dirty="0"/>
              <a:t>Without sacrificing latency</a:t>
            </a:r>
            <a:r>
              <a:rPr lang="en-US" b="0" dirty="0"/>
              <a:t>, we cannot tell the difference betwe</a:t>
            </a:r>
            <a:r>
              <a:rPr lang="en-US" altLang="zh-CN" b="0" dirty="0"/>
              <a:t>en</a:t>
            </a:r>
            <a:endParaRPr lang="en-US" b="0" dirty="0"/>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zh-CN" altLang="en-US" sz="1100" b="0" kern="120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no-data-transfer (which should </a:t>
            </a:r>
            <a:r>
              <a:rPr lang="en-US" altLang="zh-CN" sz="1100" kern="1200" dirty="0">
                <a:solidFill>
                  <a:schemeClr val="tx1"/>
                </a:solidFill>
                <a:effectLst/>
                <a:latin typeface="+mn-lt"/>
                <a:ea typeface="+mn-ea"/>
                <a:cs typeface="+mn-cs"/>
              </a:rPr>
              <a:t>never</a:t>
            </a:r>
            <a:r>
              <a:rPr lang="en-US" sz="1100" kern="1200" dirty="0">
                <a:solidFill>
                  <a:schemeClr val="tx1"/>
                </a:solidFill>
                <a:effectLst/>
                <a:latin typeface="+mn-lt"/>
                <a:ea typeface="+mn-ea"/>
                <a:cs typeface="+mn-cs"/>
              </a:rPr>
              <a:t> be charged)</a:t>
            </a:r>
            <a:r>
              <a:rPr lang="en-US" altLang="zh-CN" sz="1100" kern="1200" dirty="0">
                <a:solidFill>
                  <a:schemeClr val="tx1"/>
                </a:solidFill>
                <a:effectLst/>
                <a:latin typeface="+mn-lt"/>
                <a:ea typeface="+mn-ea"/>
                <a:cs typeface="+mn-cs"/>
              </a:rPr>
              <a:t>,</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and;</a:t>
            </a:r>
            <a:endParaRPr lang="en-US" altLang="zh-CN" sz="1100" b="0" kern="1200" dirty="0">
              <a:solidFill>
                <a:schemeClr val="tx1"/>
              </a:solidFill>
              <a:effectLst/>
              <a:latin typeface="+mn-lt"/>
              <a:ea typeface="+mn-ea"/>
              <a:cs typeface="+mn-cs"/>
            </a:endParaRP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zh-CN" altLang="en-US" sz="1100" kern="120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the data loss (which may be charged</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since</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it</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consumes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operator’s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resource</a:t>
            </a:r>
            <a:r>
              <a:rPr lang="en-US" sz="1100" kern="1200" dirty="0">
                <a:solidFill>
                  <a:schemeClr val="tx1"/>
                </a:solidFill>
                <a:effectLst/>
                <a:latin typeface="+mn-lt"/>
                <a:ea typeface="+mn-ea"/>
                <a:cs typeface="+mn-cs"/>
              </a:rPr>
              <a:t>)</a:t>
            </a:r>
          </a:p>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a:tabLst/>
              <a:defRPr/>
            </a:pPr>
            <a:r>
              <a:rPr lang="zh-CN" altLang="en-US" sz="11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8</a:t>
            </a:fld>
            <a:endParaRPr lang="en-US"/>
          </a:p>
        </p:txBody>
      </p:sp>
    </p:spTree>
    <p:extLst>
      <p:ext uri="{BB962C8B-B14F-4D97-AF65-F5344CB8AC3E}">
        <p14:creationId xmlns:p14="http://schemas.microsoft.com/office/powerpoint/2010/main" val="40464739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indent="0">
              <a:buNone/>
            </a:pPr>
            <a:r>
              <a:rPr lang="en-US" altLang="zh-CN" sz="1100" kern="1200" dirty="0">
                <a:solidFill>
                  <a:schemeClr val="tx1"/>
                </a:solidFill>
                <a:effectLst/>
                <a:latin typeface="+mn-lt"/>
                <a:ea typeface="+mn-ea"/>
                <a:cs typeface="+mn-cs"/>
              </a:rPr>
              <a:t>Then</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let’s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look</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at</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what if either edge or network is selfish.</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It</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is</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unlikely</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to</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avoid</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for</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two</a:t>
            </a:r>
            <a:r>
              <a:rPr lang="zh-CN" altLang="en-US" sz="1100" kern="1200" dirty="0">
                <a:solidFill>
                  <a:schemeClr val="tx1"/>
                </a:solidFill>
                <a:effectLst/>
                <a:latin typeface="+mn-lt"/>
                <a:ea typeface="+mn-ea"/>
                <a:cs typeface="+mn-cs"/>
              </a:rPr>
              <a:t> </a:t>
            </a:r>
            <a:r>
              <a:rPr lang="en-US" altLang="zh-CN" sz="1100" kern="1200" dirty="0">
                <a:solidFill>
                  <a:schemeClr val="tx1"/>
                </a:solidFill>
                <a:effectLst/>
                <a:latin typeface="+mn-lt"/>
                <a:ea typeface="+mn-ea"/>
                <a:cs typeface="+mn-cs"/>
              </a:rPr>
              <a:t>reasons</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lang="en-US" sz="1100" kern="1200" dirty="0">
                <a:solidFill>
                  <a:schemeClr val="tx1"/>
                </a:solidFill>
                <a:effectLst/>
                <a:latin typeface="+mn-lt"/>
                <a:ea typeface="+mn-ea"/>
                <a:cs typeface="+mn-cs"/>
              </a:rPr>
              <a:t>both the cellular operator and edge app vendor have the </a:t>
            </a:r>
            <a:r>
              <a:rPr lang="en-US" sz="1100" b="1" kern="1200" dirty="0">
                <a:solidFill>
                  <a:schemeClr val="tx1"/>
                </a:solidFill>
                <a:effectLst/>
                <a:latin typeface="+mn-lt"/>
                <a:ea typeface="+mn-ea"/>
                <a:cs typeface="+mn-cs"/>
              </a:rPr>
              <a:t>economic incentives </a:t>
            </a:r>
            <a:r>
              <a:rPr lang="en-US" sz="1100" kern="1200" dirty="0">
                <a:solidFill>
                  <a:schemeClr val="tx1"/>
                </a:solidFill>
                <a:effectLst/>
                <a:latin typeface="+mn-lt"/>
                <a:ea typeface="+mn-ea"/>
                <a:cs typeface="+mn-cs"/>
              </a:rPr>
              <a:t>to exploit the data usage </a:t>
            </a:r>
          </a:p>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r>
              <a:rPr lang="en-US" sz="1100" kern="1200" dirty="0">
                <a:solidFill>
                  <a:schemeClr val="tx1"/>
                </a:solidFill>
                <a:effectLst/>
                <a:latin typeface="+mn-lt"/>
                <a:ea typeface="+mn-ea"/>
                <a:cs typeface="+mn-cs"/>
              </a:rPr>
              <a:t>it is </a:t>
            </a:r>
            <a:r>
              <a:rPr lang="en-US" altLang="zh-CN" sz="1100" kern="1200" dirty="0">
                <a:solidFill>
                  <a:schemeClr val="tx1"/>
                </a:solidFill>
                <a:effectLst/>
                <a:latin typeface="+mn-lt"/>
                <a:ea typeface="+mn-ea"/>
                <a:cs typeface="+mn-cs"/>
              </a:rPr>
              <a:t>very</a:t>
            </a:r>
            <a:r>
              <a:rPr lang="en-US" sz="1100" kern="1200" dirty="0">
                <a:solidFill>
                  <a:schemeClr val="tx1"/>
                </a:solidFill>
                <a:effectLst/>
                <a:latin typeface="+mn-lt"/>
                <a:ea typeface="+mn-ea"/>
                <a:cs typeface="+mn-cs"/>
              </a:rPr>
              <a:t> technically </a:t>
            </a:r>
            <a:r>
              <a:rPr lang="en-US" altLang="zh-CN" sz="1100" kern="1200" dirty="0">
                <a:solidFill>
                  <a:schemeClr val="tx1"/>
                </a:solidFill>
                <a:effectLst/>
                <a:latin typeface="+mn-lt"/>
                <a:ea typeface="+mn-ea"/>
                <a:cs typeface="+mn-cs"/>
              </a:rPr>
              <a:t>easy</a:t>
            </a:r>
            <a:r>
              <a:rPr lang="en-US" sz="1100" kern="1200" dirty="0">
                <a:solidFill>
                  <a:schemeClr val="tx1"/>
                </a:solidFill>
                <a:effectLst/>
                <a:latin typeface="+mn-lt"/>
                <a:ea typeface="+mn-ea"/>
                <a:cs typeface="+mn-cs"/>
              </a:rPr>
              <a:t> for them to exploit the charging records </a:t>
            </a:r>
          </a:p>
          <a:p>
            <a:pPr marL="9144" indent="0">
              <a:buNone/>
            </a:pPr>
            <a:r>
              <a:rPr lang="en-US" sz="1100" kern="1200" dirty="0">
                <a:solidFill>
                  <a:schemeClr val="tx1"/>
                </a:solidFill>
                <a:effectLst/>
                <a:latin typeface="+mn-lt"/>
                <a:ea typeface="+mn-ea"/>
                <a:cs typeface="+mn-cs"/>
              </a:rPr>
              <a:t>Of course, we believe that most cellular operators and edge app vendors are honest and self-regulated. The challenge is that, neither the operator nor edge can prove to each other or 3rd parties (like FCC). </a:t>
            </a:r>
          </a:p>
          <a:p>
            <a:pPr marL="9144" indent="0">
              <a:buNone/>
            </a:pPr>
            <a:endParaRPr lang="en-US" sz="1100" kern="1200" dirty="0">
              <a:solidFill>
                <a:schemeClr val="tx1"/>
              </a:solidFill>
              <a:effectLst/>
              <a:latin typeface="+mn-lt"/>
              <a:ea typeface="+mn-ea"/>
              <a:cs typeface="+mn-cs"/>
            </a:endParaRPr>
          </a:p>
          <a:p>
            <a:pPr marL="9144" indent="0">
              <a:buNone/>
            </a:pPr>
            <a:r>
              <a:rPr lang="en-US" sz="1100" kern="1200" dirty="0">
                <a:solidFill>
                  <a:schemeClr val="tx1"/>
                </a:solidFill>
                <a:effectLst/>
                <a:latin typeface="+mn-lt"/>
                <a:ea typeface="+mn-ea"/>
                <a:cs typeface="+mn-cs"/>
              </a:rPr>
              <a:t>Without </a:t>
            </a:r>
            <a:r>
              <a:rPr lang="en-US" sz="1100" b="1" kern="1200" dirty="0">
                <a:solidFill>
                  <a:schemeClr val="tx1"/>
                </a:solidFill>
                <a:effectLst/>
                <a:latin typeface="+mn-lt"/>
                <a:ea typeface="+mn-ea"/>
                <a:cs typeface="+mn-cs"/>
              </a:rPr>
              <a:t>publicly verifiable proofs</a:t>
            </a:r>
            <a:r>
              <a:rPr lang="en-US" sz="1100" kern="1200" dirty="0">
                <a:solidFill>
                  <a:schemeClr val="tx1"/>
                </a:solidFill>
                <a:effectLst/>
                <a:latin typeface="+mn-lt"/>
                <a:ea typeface="+mn-ea"/>
                <a:cs typeface="+mn-cs"/>
              </a:rPr>
              <a:t>, it is difficult for the network and the edge to trust each other. </a:t>
            </a:r>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9</a:t>
            </a:fld>
            <a:endParaRPr lang="en-US"/>
          </a:p>
        </p:txBody>
      </p:sp>
    </p:spTree>
    <p:extLst>
      <p:ext uri="{BB962C8B-B14F-4D97-AF65-F5344CB8AC3E}">
        <p14:creationId xmlns:p14="http://schemas.microsoft.com/office/powerpoint/2010/main" val="21102787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16169112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Green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Edit Master text styles</a:t>
            </a:r>
          </a:p>
        </p:txBody>
      </p:sp>
      <p:sp>
        <p:nvSpPr>
          <p:cNvPr id="3" name="Date Placeholder 2"/>
          <p:cNvSpPr>
            <a:spLocks noGrp="1"/>
          </p:cNvSpPr>
          <p:nvPr>
            <p:ph type="dt" sz="half" idx="10"/>
          </p:nvPr>
        </p:nvSpPr>
        <p:spPr/>
        <p:txBody>
          <a:bodyPr/>
          <a:lstStyle/>
          <a:p>
            <a:fld id="{16E08157-2DC9-4745-A7A9-7046A8583708}" type="datetime4">
              <a:rPr lang="en-US" smtClean="0"/>
              <a:t>October 10, 2019</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pPr/>
              <a:t>‹#›</a:t>
            </a:fld>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grpSp>
        <p:nvGrpSpPr>
          <p:cNvPr id="12" name="Group 11"/>
          <p:cNvGrpSpPr/>
          <p:nvPr/>
        </p:nvGrpSpPr>
        <p:grpSpPr>
          <a:xfrm>
            <a:off x="610272" y="6248401"/>
            <a:ext cx="969471" cy="390524"/>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4"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Tree>
    <p:extLst>
      <p:ext uri="{BB962C8B-B14F-4D97-AF65-F5344CB8AC3E}">
        <p14:creationId xmlns:p14="http://schemas.microsoft.com/office/powerpoint/2010/main" val="278951303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Purple Frame Divider">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Edit Master text styles</a:t>
            </a:r>
          </a:p>
        </p:txBody>
      </p:sp>
      <p:sp>
        <p:nvSpPr>
          <p:cNvPr id="3" name="Date Placeholder 2"/>
          <p:cNvSpPr>
            <a:spLocks noGrp="1"/>
          </p:cNvSpPr>
          <p:nvPr>
            <p:ph type="dt" sz="half" idx="10"/>
          </p:nvPr>
        </p:nvSpPr>
        <p:spPr/>
        <p:txBody>
          <a:bodyPr/>
          <a:lstStyle/>
          <a:p>
            <a:fld id="{FDD7D378-E709-4062-9715-39E79557A063}" type="datetime4">
              <a:rPr lang="en-US" smtClean="0"/>
              <a:t>October 10, 2019</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pPr/>
              <a:t>‹#›</a:t>
            </a:fld>
            <a:endParaRPr dirty="0"/>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Tree>
    <p:extLst>
      <p:ext uri="{BB962C8B-B14F-4D97-AF65-F5344CB8AC3E}">
        <p14:creationId xmlns:p14="http://schemas.microsoft.com/office/powerpoint/2010/main" val="371715557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late Turquois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C07C5E14-300D-4720-B5FE-54C7D96D4160}" type="datetime4">
              <a:rPr lang="en-US" smtClean="0"/>
              <a:t>October 10, 2019</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spTree>
    <p:extLst>
      <p:ext uri="{BB962C8B-B14F-4D97-AF65-F5344CB8AC3E}">
        <p14:creationId xmlns:p14="http://schemas.microsoft.com/office/powerpoint/2010/main" val="16256419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late Orange Frame Divider">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Edit Master text styles</a:t>
            </a:r>
          </a:p>
        </p:txBody>
      </p:sp>
      <p:grpSp>
        <p:nvGrpSpPr>
          <p:cNvPr id="8" name="Group 7"/>
          <p:cNvGrpSpPr/>
          <p:nvPr/>
        </p:nvGrpSpPr>
        <p:grpSpPr>
          <a:xfrm>
            <a:off x="610272" y="6248401"/>
            <a:ext cx="969471" cy="390524"/>
            <a:chOff x="3578225" y="1146175"/>
            <a:chExt cx="5038725" cy="2111375"/>
          </a:xfrm>
          <a:solidFill>
            <a:srgbClr val="FFFFFF"/>
          </a:solidFill>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2"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BC7BE07D-E945-4DDF-8452-20009392BF2F}" type="datetime4">
              <a:rPr lang="en-US" smtClean="0"/>
              <a:t>October 10, 2019</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a:p>
        </p:txBody>
      </p:sp>
      <p:sp>
        <p:nvSpPr>
          <p:cNvPr id="10" name="Freeform 9"/>
          <p:cNvSpPr/>
          <p:nvPr/>
        </p:nvSpPr>
        <p:spPr>
          <a:xfrm>
            <a:off x="608013" y="462819"/>
            <a:ext cx="10986134" cy="1957368"/>
          </a:xfrm>
          <a:custGeom>
            <a:avLst/>
            <a:gdLst>
              <a:gd name="connsiteX0" fmla="*/ 188969 w 10986134"/>
              <a:gd name="connsiteY0" fmla="*/ 176957 h 1957368"/>
              <a:gd name="connsiteX1" fmla="*/ 188969 w 10986134"/>
              <a:gd name="connsiteY1" fmla="*/ 1768399 h 1957368"/>
              <a:gd name="connsiteX2" fmla="*/ 10797165 w 10986134"/>
              <a:gd name="connsiteY2" fmla="*/ 1768399 h 1957368"/>
              <a:gd name="connsiteX3" fmla="*/ 10797165 w 10986134"/>
              <a:gd name="connsiteY3" fmla="*/ 176957 h 1957368"/>
              <a:gd name="connsiteX4" fmla="*/ 10797165 w 10986134"/>
              <a:gd name="connsiteY4" fmla="*/ 0 h 1957368"/>
              <a:gd name="connsiteX5" fmla="*/ 10986134 w 10986134"/>
              <a:gd name="connsiteY5" fmla="*/ 0 h 1957368"/>
              <a:gd name="connsiteX6" fmla="*/ 10986134 w 10986134"/>
              <a:gd name="connsiteY6" fmla="*/ 1957368 h 1957368"/>
              <a:gd name="connsiteX7" fmla="*/ 10971369 w 10986134"/>
              <a:gd name="connsiteY7" fmla="*/ 1957368 h 1957368"/>
              <a:gd name="connsiteX8" fmla="*/ 10797165 w 10986134"/>
              <a:gd name="connsiteY8" fmla="*/ 1957368 h 1957368"/>
              <a:gd name="connsiteX9" fmla="*/ 188969 w 10986134"/>
              <a:gd name="connsiteY9" fmla="*/ 1957368 h 1957368"/>
              <a:gd name="connsiteX10" fmla="*/ 14764 w 10986134"/>
              <a:gd name="connsiteY10" fmla="*/ 1957368 h 1957368"/>
              <a:gd name="connsiteX11" fmla="*/ 0 w 10986134"/>
              <a:gd name="connsiteY11" fmla="*/ 1957368 h 1957368"/>
              <a:gd name="connsiteX12" fmla="*/ 0 w 10986134"/>
              <a:gd name="connsiteY12" fmla="*/ 0 h 1957368"/>
              <a:gd name="connsiteX13" fmla="*/ 14764 w 10986134"/>
              <a:gd name="connsiteY13" fmla="*/ 0 h 1957368"/>
              <a:gd name="connsiteX14" fmla="*/ 188969 w 10986134"/>
              <a:gd name="connsiteY14" fmla="*/ 0 h 1957368"/>
              <a:gd name="connsiteX15" fmla="*/ 10797165 w 10986134"/>
              <a:gd name="connsiteY15" fmla="*/ 0 h 1957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86134" h="1957368">
                <a:moveTo>
                  <a:pt x="188969" y="176957"/>
                </a:moveTo>
                <a:lnTo>
                  <a:pt x="188969" y="1768399"/>
                </a:lnTo>
                <a:lnTo>
                  <a:pt x="10797165" y="1768399"/>
                </a:lnTo>
                <a:lnTo>
                  <a:pt x="10797165" y="176957"/>
                </a:lnTo>
                <a:close/>
                <a:moveTo>
                  <a:pt x="10797165" y="0"/>
                </a:moveTo>
                <a:lnTo>
                  <a:pt x="10986134" y="0"/>
                </a:lnTo>
                <a:lnTo>
                  <a:pt x="10986134" y="1957368"/>
                </a:lnTo>
                <a:lnTo>
                  <a:pt x="10971369" y="1957368"/>
                </a:lnTo>
                <a:lnTo>
                  <a:pt x="10797165" y="1957368"/>
                </a:lnTo>
                <a:lnTo>
                  <a:pt x="188969" y="1957368"/>
                </a:lnTo>
                <a:lnTo>
                  <a:pt x="14764" y="1957368"/>
                </a:lnTo>
                <a:lnTo>
                  <a:pt x="0" y="1957368"/>
                </a:lnTo>
                <a:lnTo>
                  <a:pt x="0" y="0"/>
                </a:lnTo>
                <a:lnTo>
                  <a:pt x="14764" y="0"/>
                </a:lnTo>
                <a:lnTo>
                  <a:pt x="188969" y="0"/>
                </a:lnTo>
                <a:lnTo>
                  <a:pt x="10797165" y="0"/>
                </a:lnTo>
                <a:close/>
              </a:path>
            </a:pathLst>
          </a:custGeom>
          <a:solidFill>
            <a:schemeClr val="accent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90000"/>
              </a:lnSpc>
            </a:pPr>
            <a:endParaRPr/>
          </a:p>
        </p:txBody>
      </p:sp>
    </p:spTree>
    <p:extLst>
      <p:ext uri="{BB962C8B-B14F-4D97-AF65-F5344CB8AC3E}">
        <p14:creationId xmlns:p14="http://schemas.microsoft.com/office/powerpoint/2010/main" val="42263455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baseline="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dirty="0"/>
              <a:t>Click </a:t>
            </a:r>
            <a:r>
              <a:rPr lang="en-US" dirty="0"/>
              <a:t>to add quoted person’s name, title, company</a:t>
            </a:r>
            <a:endParaRPr dirty="0"/>
          </a:p>
        </p:txBody>
      </p:sp>
      <p:grpSp>
        <p:nvGrpSpPr>
          <p:cNvPr id="7" name="Group 6"/>
          <p:cNvGrpSpPr/>
          <p:nvPr/>
        </p:nvGrpSpPr>
        <p:grpSpPr>
          <a:xfrm>
            <a:off x="610272" y="6248401"/>
            <a:ext cx="969471" cy="390524"/>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EFA54ACD-BEB7-4258-A5F3-653792456C00}" type="datetime4">
              <a:rPr lang="en-US" smtClean="0"/>
              <a:t>October 10, 2019</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4323451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Slate Quote">
    <p:bg>
      <p:bgPr>
        <a:solidFill>
          <a:srgbClr val="42556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3213" y="381000"/>
            <a:ext cx="9456737" cy="2286000"/>
          </a:xfrm>
        </p:spPr>
        <p:txBody>
          <a:bodyPr>
            <a:noAutofit/>
          </a:bodyPr>
          <a:lstStyle>
            <a:lvl1pPr marL="384048" indent="-384048">
              <a:lnSpc>
                <a:spcPct val="80000"/>
              </a:lnSpc>
              <a:defRPr sz="6000"/>
            </a:lvl1pPr>
          </a:lstStyle>
          <a:p>
            <a:r>
              <a:rPr lang="en-US" dirty="0"/>
              <a:t>“Click to add quote here. Type quotation marks before and after text.”</a:t>
            </a:r>
            <a:endParaRPr dirty="0"/>
          </a:p>
        </p:txBody>
      </p:sp>
      <p:sp>
        <p:nvSpPr>
          <p:cNvPr id="6" name="Text Placeholder 9"/>
          <p:cNvSpPr>
            <a:spLocks noGrp="1"/>
          </p:cNvSpPr>
          <p:nvPr>
            <p:ph type="body" sz="quarter" idx="14" hasCustomPrompt="1"/>
          </p:nvPr>
        </p:nvSpPr>
        <p:spPr>
          <a:xfrm>
            <a:off x="728052" y="2819400"/>
            <a:ext cx="9031897" cy="1371600"/>
          </a:xfrm>
        </p:spPr>
        <p:txBody>
          <a:bodyPr>
            <a:noAutofit/>
          </a:bodyPr>
          <a:lstStyle>
            <a:lvl1pPr marL="0" indent="0">
              <a:spcBef>
                <a:spcPts val="0"/>
              </a:spcBef>
              <a:buFontTx/>
              <a:buNone/>
              <a:defRPr sz="20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grpSp>
        <p:nvGrpSpPr>
          <p:cNvPr id="7" name="Group 6"/>
          <p:cNvGrpSpPr/>
          <p:nvPr/>
        </p:nvGrpSpPr>
        <p:grpSpPr>
          <a:xfrm>
            <a:off x="608014" y="6248401"/>
            <a:ext cx="969471" cy="390524"/>
            <a:chOff x="3578225" y="1146175"/>
            <a:chExt cx="5038725" cy="2111375"/>
          </a:xfrm>
          <a:solidFill>
            <a:schemeClr val="tx1"/>
          </a:solidFill>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
        <p:nvSpPr>
          <p:cNvPr id="3" name="Date Placeholder 2"/>
          <p:cNvSpPr>
            <a:spLocks noGrp="1"/>
          </p:cNvSpPr>
          <p:nvPr>
            <p:ph type="dt" sz="half" idx="10"/>
          </p:nvPr>
        </p:nvSpPr>
        <p:spPr/>
        <p:txBody>
          <a:bodyPr/>
          <a:lstStyle/>
          <a:p>
            <a:fld id="{2399C1EB-F401-4F7B-BD9C-AAA165C9F3D7}" type="datetime4">
              <a:rPr lang="en-US" smtClean="0"/>
              <a:t>October 10, 2019</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B016F8AB-BCEA-4347-8BA6-BE776009BC89}" type="slidenum">
              <a:rPr/>
              <a:pPr/>
              <a:t>‹#›</a:t>
            </a:fld>
            <a:endParaRPr/>
          </a:p>
        </p:txBody>
      </p:sp>
    </p:spTree>
    <p:extLst>
      <p:ext uri="{BB962C8B-B14F-4D97-AF65-F5344CB8AC3E}">
        <p14:creationId xmlns:p14="http://schemas.microsoft.com/office/powerpoint/2010/main" val="33643037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2" name="Date Placeholder 1"/>
          <p:cNvSpPr>
            <a:spLocks noGrp="1"/>
          </p:cNvSpPr>
          <p:nvPr>
            <p:ph type="dt" sz="half" idx="10"/>
          </p:nvPr>
        </p:nvSpPr>
        <p:spPr/>
        <p:txBody>
          <a:bodyPr/>
          <a:lstStyle/>
          <a:p>
            <a:fld id="{ECF1CC87-9C4B-4D13-B529-5EAF641302E2}" type="datetime4">
              <a:rPr lang="en-US" smtClean="0"/>
              <a:t>October 10, 2019</a:t>
            </a:fld>
            <a:endParaRPr/>
          </a:p>
        </p:txBody>
      </p:sp>
      <p:sp>
        <p:nvSpPr>
          <p:cNvPr id="8" name="Footer Placeholder 7"/>
          <p:cNvSpPr>
            <a:spLocks noGrp="1"/>
          </p:cNvSpPr>
          <p:nvPr>
            <p:ph type="ftr" sz="quarter" idx="11"/>
          </p:nvPr>
        </p:nvSpPr>
        <p:spPr/>
        <p:txBody>
          <a:bodyPr/>
          <a:lstStyle/>
          <a:p>
            <a:r>
              <a:rPr lang="en-US"/>
              <a:t>Private | Confidential | Internal Use Only </a:t>
            </a:r>
            <a:endParaRPr/>
          </a:p>
        </p:txBody>
      </p:sp>
      <p:sp>
        <p:nvSpPr>
          <p:cNvPr id="9" name="Slide Number Placeholder 8"/>
          <p:cNvSpPr>
            <a:spLocks noGrp="1"/>
          </p:cNvSpPr>
          <p:nvPr>
            <p:ph type="sldNum" sz="quarter" idx="12"/>
          </p:nvPr>
        </p:nvSpPr>
        <p:spPr>
          <a:xfrm>
            <a:off x="12649200" y="6430868"/>
            <a:ext cx="533399" cy="232147"/>
          </a:xfrm>
        </p:spPr>
        <p:txBody>
          <a:bodyPr/>
          <a:lstStyle/>
          <a:p>
            <a:fld id="{B016F8AB-BCEA-4347-8BA6-BE776009BC89}" type="slidenum">
              <a:rPr/>
              <a:pPr/>
              <a:t>‹#›</a:t>
            </a:fld>
            <a:endParaRPr dirty="0"/>
          </a:p>
        </p:txBody>
      </p:sp>
      <p:sp>
        <p:nvSpPr>
          <p:cNvPr id="4" name="TextBox 3">
            <a:extLst>
              <a:ext uri="{FF2B5EF4-FFF2-40B4-BE49-F238E27FC236}">
                <a16:creationId xmlns:a16="http://schemas.microsoft.com/office/drawing/2014/main" id="{1FACB4F9-F44E-C943-9483-B9DF12D9780C}"/>
              </a:ext>
            </a:extLst>
          </p:cNvPr>
          <p:cNvSpPr txBox="1"/>
          <p:nvPr userDrawn="1"/>
        </p:nvSpPr>
        <p:spPr>
          <a:xfrm>
            <a:off x="1513840" y="1168400"/>
            <a:ext cx="0" cy="0"/>
          </a:xfrm>
          <a:prstGeom prst="rect">
            <a:avLst/>
          </a:prstGeom>
          <a:noFill/>
        </p:spPr>
        <p:txBody>
          <a:bodyPr wrap="none" lIns="0" tIns="0" rIns="0" bIns="0" rtlCol="0">
            <a:noAutofit/>
          </a:bodyPr>
          <a:lstStyle/>
          <a:p>
            <a:pPr>
              <a:lnSpc>
                <a:spcPct val="90000"/>
              </a:lnSpc>
            </a:pPr>
            <a:endParaRPr lang="en-US" dirty="0"/>
          </a:p>
        </p:txBody>
      </p:sp>
    </p:spTree>
    <p:extLst>
      <p:ext uri="{BB962C8B-B14F-4D97-AF65-F5344CB8AC3E}">
        <p14:creationId xmlns:p14="http://schemas.microsoft.com/office/powerpoint/2010/main" val="27552912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one-line subtitle</a:t>
            </a:r>
          </a:p>
        </p:txBody>
      </p:sp>
      <p:sp>
        <p:nvSpPr>
          <p:cNvPr id="3" name="Content Placeholder 2"/>
          <p:cNvSpPr>
            <a:spLocks noGrp="1"/>
          </p:cNvSpPr>
          <p:nvPr>
            <p:ph idx="1"/>
          </p:nvPr>
        </p:nvSpPr>
        <p:spPr>
          <a:xfrm>
            <a:off x="609600" y="1524000"/>
            <a:ext cx="10969784" cy="45719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AEFA413A-E630-4377-B30C-3545E98CC867}" type="datetime4">
              <a:rPr lang="en-US" smtClean="0"/>
              <a:t>October 10, 2019</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a:xfrm>
            <a:off x="13106400" y="6430868"/>
            <a:ext cx="533399" cy="232147"/>
          </a:xfrm>
        </p:spPr>
        <p:txBody>
          <a:bodyPr/>
          <a:lstStyle/>
          <a:p>
            <a:fld id="{B016F8AB-BCEA-4347-8BA6-BE776009BC89}" type="slidenum">
              <a:rPr/>
              <a:t>‹#›</a:t>
            </a:fld>
            <a:endParaRPr/>
          </a:p>
        </p:txBody>
      </p:sp>
    </p:spTree>
    <p:extLst>
      <p:ext uri="{BB962C8B-B14F-4D97-AF65-F5344CB8AC3E}">
        <p14:creationId xmlns:p14="http://schemas.microsoft.com/office/powerpoint/2010/main" val="43061615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ubtitle, Heading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7"/>
          <p:cNvSpPr>
            <a:spLocks noGrp="1"/>
          </p:cNvSpPr>
          <p:nvPr>
            <p:ph type="body" sz="quarter" idx="14" hasCustomPrompt="1"/>
          </p:nvPr>
        </p:nvSpPr>
        <p:spPr>
          <a:xfrm>
            <a:off x="609600" y="1524000"/>
            <a:ext cx="10969943" cy="381000"/>
          </a:xfrm>
        </p:spPr>
        <p:txBody>
          <a:bodyPr>
            <a:noAutofit/>
          </a:bodyPr>
          <a:lstStyle>
            <a:lvl1pPr marL="0" indent="0">
              <a:spcBef>
                <a:spcPts val="0"/>
              </a:spcBef>
              <a:buNone/>
              <a:defRPr sz="2400" b="1"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heading</a:t>
            </a:r>
          </a:p>
        </p:txBody>
      </p:sp>
      <p:sp>
        <p:nvSpPr>
          <p:cNvPr id="3" name="Content Placeholder 2"/>
          <p:cNvSpPr>
            <a:spLocks noGrp="1"/>
          </p:cNvSpPr>
          <p:nvPr>
            <p:ph idx="1"/>
          </p:nvPr>
        </p:nvSpPr>
        <p:spPr>
          <a:xfrm>
            <a:off x="609600" y="1978152"/>
            <a:ext cx="10969784" cy="41178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D33DC54-2A66-493A-80B5-8303FBA5D0AD}" type="datetime4">
              <a:rPr lang="en-US" smtClean="0"/>
              <a:t>October 10, 2019</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5706807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6B45FFC-9EEF-4E69-85F5-C8F54747804D}" type="datetime4">
              <a:rPr lang="en-US" smtClean="0"/>
              <a:t>October 10, 2019</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a:xfrm>
            <a:off x="13487400" y="6430868"/>
            <a:ext cx="533399" cy="232147"/>
          </a:xfrm>
        </p:spPr>
        <p:txBody>
          <a:bodyPr/>
          <a:lstStyle/>
          <a:p>
            <a:fld id="{B016F8AB-BCEA-4347-8BA6-BE776009BC89}" type="slidenum">
              <a:rPr/>
              <a:t>‹#›</a:t>
            </a:fld>
            <a:endParaRPr/>
          </a:p>
        </p:txBody>
      </p:sp>
    </p:spTree>
    <p:extLst>
      <p:ext uri="{BB962C8B-B14F-4D97-AF65-F5344CB8AC3E}">
        <p14:creationId xmlns:p14="http://schemas.microsoft.com/office/powerpoint/2010/main" val="6497917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Title Slide with Picture">
    <p:bg bwMode="ltGray">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20144463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7"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Date Placeholder 2"/>
          <p:cNvSpPr>
            <a:spLocks noGrp="1"/>
          </p:cNvSpPr>
          <p:nvPr>
            <p:ph type="dt" sz="half" idx="10"/>
          </p:nvPr>
        </p:nvSpPr>
        <p:spPr/>
        <p:txBody>
          <a:bodyPr/>
          <a:lstStyle/>
          <a:p>
            <a:fld id="{684E3265-88A3-4C30-AE11-BFDF645909E9}" type="datetime4">
              <a:rPr lang="en-US" smtClean="0"/>
              <a:t>October 10, 2019</a:t>
            </a:fld>
            <a:endParaRPr/>
          </a:p>
        </p:txBody>
      </p:sp>
      <p:sp>
        <p:nvSpPr>
          <p:cNvPr id="4" name="Footer Placeholder 3"/>
          <p:cNvSpPr>
            <a:spLocks noGrp="1"/>
          </p:cNvSpPr>
          <p:nvPr>
            <p:ph type="ftr" sz="quarter" idx="11"/>
          </p:nvPr>
        </p:nvSpPr>
        <p:spPr/>
        <p:txBody>
          <a:bodyPr/>
          <a:lstStyle/>
          <a:p>
            <a:r>
              <a:rPr lang="en-US"/>
              <a:t>Private | Confidential | Internal Use Only </a:t>
            </a:r>
            <a:endParaRPr/>
          </a:p>
        </p:txBody>
      </p:sp>
      <p:sp>
        <p:nvSpPr>
          <p:cNvPr id="5" name="Slide Number Placeholder 4"/>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1293883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F763D2-AF56-4C60-80C7-7D8FC051005C}" type="datetime4">
              <a:rPr lang="en-US" smtClean="0"/>
              <a:t>October 10, 2019</a:t>
            </a:fld>
            <a:endParaRPr/>
          </a:p>
        </p:txBody>
      </p:sp>
      <p:sp>
        <p:nvSpPr>
          <p:cNvPr id="3" name="Footer Placeholder 2"/>
          <p:cNvSpPr>
            <a:spLocks noGrp="1"/>
          </p:cNvSpPr>
          <p:nvPr>
            <p:ph type="ftr" sz="quarter" idx="11"/>
          </p:nvPr>
        </p:nvSpPr>
        <p:spPr/>
        <p:txBody>
          <a:bodyPr/>
          <a:lstStyle/>
          <a:p>
            <a:r>
              <a:rPr lang="en-US"/>
              <a:t>Private | Confidential | Internal Use Only </a:t>
            </a:r>
            <a:endParaRPr/>
          </a:p>
        </p:txBody>
      </p:sp>
      <p:sp>
        <p:nvSpPr>
          <p:cNvPr id="4" name="Slide Number Placeholder 3"/>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3659258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Content Placeholder 2"/>
          <p:cNvSpPr>
            <a:spLocks noGrp="1"/>
          </p:cNvSpPr>
          <p:nvPr>
            <p:ph sz="half" idx="1"/>
          </p:nvPr>
        </p:nvSpPr>
        <p:spPr>
          <a:xfrm>
            <a:off x="609441"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275864" y="1524000"/>
            <a:ext cx="530352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905039DC-98B3-47E6-AD46-BA5B72AD8B4A}" type="datetime4">
              <a:rPr lang="en-US" smtClean="0"/>
              <a:t>October 10, 2019</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a:xfrm>
            <a:off x="13411200" y="6430868"/>
            <a:ext cx="533399" cy="232147"/>
          </a:xfrm>
        </p:spPr>
        <p:txBody>
          <a:bodyPr/>
          <a:lstStyle/>
          <a:p>
            <a:fld id="{B016F8AB-BCEA-4347-8BA6-BE776009BC89}" type="slidenum">
              <a:rPr/>
              <a:t>‹#›</a:t>
            </a:fld>
            <a:endParaRPr/>
          </a:p>
        </p:txBody>
      </p:sp>
    </p:spTree>
    <p:extLst>
      <p:ext uri="{BB962C8B-B14F-4D97-AF65-F5344CB8AC3E}">
        <p14:creationId xmlns:p14="http://schemas.microsoft.com/office/powerpoint/2010/main" val="41832497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Two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3" name="Text Placeholder 2"/>
          <p:cNvSpPr>
            <a:spLocks noGrp="1"/>
          </p:cNvSpPr>
          <p:nvPr>
            <p:ph type="body" idx="1" hasCustomPrompt="1"/>
          </p:nvPr>
        </p:nvSpPr>
        <p:spPr>
          <a:xfrm>
            <a:off x="609600"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4" y="1523999"/>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5000"/>
            <a:ext cx="530352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A48AA38D-5CBD-4E44-A2EB-B3F38A5B8051}" type="datetime4">
              <a:rPr lang="en-US" smtClean="0"/>
              <a:t>October 10, 2019</a:t>
            </a:fld>
            <a:endParaRPr/>
          </a:p>
        </p:txBody>
      </p:sp>
      <p:sp>
        <p:nvSpPr>
          <p:cNvPr id="8" name="Footer Placeholder 7"/>
          <p:cNvSpPr>
            <a:spLocks noGrp="1"/>
          </p:cNvSpPr>
          <p:nvPr>
            <p:ph type="ftr" sz="quarter" idx="11"/>
          </p:nvPr>
        </p:nvSpPr>
        <p:spPr/>
        <p:txBody>
          <a:bodyPr/>
          <a:lstStyle/>
          <a:p>
            <a:r>
              <a:rPr lang="en-US"/>
              <a:t>Private | Confidential | Internal Use Only </a:t>
            </a:r>
            <a:endParaRPr/>
          </a:p>
        </p:txBody>
      </p:sp>
      <p:sp>
        <p:nvSpPr>
          <p:cNvPr id="9" name="Slide Number Placeholder 8"/>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90298198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wo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0"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Text Placeholder 2"/>
          <p:cNvSpPr>
            <a:spLocks noGrp="1"/>
          </p:cNvSpPr>
          <p:nvPr>
            <p:ph type="body" idx="1" hasCustomPrompt="1"/>
          </p:nvPr>
        </p:nvSpPr>
        <p:spPr>
          <a:xfrm>
            <a:off x="609600"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4" name="Content Placeholder 3"/>
          <p:cNvSpPr>
            <a:spLocks noGrp="1"/>
          </p:cNvSpPr>
          <p:nvPr>
            <p:ph sz="half" idx="2"/>
          </p:nvPr>
        </p:nvSpPr>
        <p:spPr>
          <a:xfrm>
            <a:off x="609441"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hasCustomPrompt="1"/>
          </p:nvPr>
        </p:nvSpPr>
        <p:spPr>
          <a:xfrm>
            <a:off x="6275864" y="1524000"/>
            <a:ext cx="5303520"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6" name="Content Placeholder 5"/>
          <p:cNvSpPr>
            <a:spLocks noGrp="1"/>
          </p:cNvSpPr>
          <p:nvPr>
            <p:ph sz="quarter" idx="4"/>
          </p:nvPr>
        </p:nvSpPr>
        <p:spPr>
          <a:xfrm>
            <a:off x="6275864" y="1906552"/>
            <a:ext cx="5303520" cy="4189448"/>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8F030E74-B79E-47A7-AA1C-BA3D00CC0B4A}" type="datetime4">
              <a:rPr lang="en-US" smtClean="0"/>
              <a:t>October 10, 2019</a:t>
            </a:fld>
            <a:endParaRPr/>
          </a:p>
        </p:txBody>
      </p:sp>
      <p:sp>
        <p:nvSpPr>
          <p:cNvPr id="8" name="Footer Placeholder 7"/>
          <p:cNvSpPr>
            <a:spLocks noGrp="1"/>
          </p:cNvSpPr>
          <p:nvPr>
            <p:ph type="ftr" sz="quarter" idx="11"/>
          </p:nvPr>
        </p:nvSpPr>
        <p:spPr/>
        <p:txBody>
          <a:bodyPr/>
          <a:lstStyle/>
          <a:p>
            <a:r>
              <a:rPr lang="en-US"/>
              <a:t>Private | Confidential | Internal Use Only </a:t>
            </a:r>
            <a:endParaRPr/>
          </a:p>
        </p:txBody>
      </p:sp>
      <p:sp>
        <p:nvSpPr>
          <p:cNvPr id="9" name="Slide Number Placeholder 8"/>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1608400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10" name="Text Placeholder 9"/>
          <p:cNvSpPr>
            <a:spLocks noGrp="1"/>
          </p:cNvSpPr>
          <p:nvPr>
            <p:ph type="body" sz="quarter" idx="14"/>
          </p:nvPr>
        </p:nvSpPr>
        <p:spPr>
          <a:xfrm>
            <a:off x="609441"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Text Placeholder 9"/>
          <p:cNvSpPr>
            <a:spLocks noGrp="1"/>
          </p:cNvSpPr>
          <p:nvPr>
            <p:ph type="body" sz="quarter" idx="15"/>
          </p:nvPr>
        </p:nvSpPr>
        <p:spPr>
          <a:xfrm>
            <a:off x="4381500"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2" name="Text Placeholder 9"/>
          <p:cNvSpPr>
            <a:spLocks noGrp="1"/>
          </p:cNvSpPr>
          <p:nvPr>
            <p:ph type="body" sz="quarter" idx="16"/>
          </p:nvPr>
        </p:nvSpPr>
        <p:spPr>
          <a:xfrm>
            <a:off x="8150384" y="1524000"/>
            <a:ext cx="3429000"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00FDD7F1-9FB6-4CB9-BA1F-25B205B879F3}" type="datetime4">
              <a:rPr lang="en-US" smtClean="0"/>
              <a:t>October 10, 2019</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4625431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hree Content and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10969943" cy="852364"/>
          </a:xfrm>
        </p:spPr>
        <p:txBody>
          <a:bodyPr/>
          <a:lstStyle/>
          <a:p>
            <a:r>
              <a:rPr lang="en-US"/>
              <a:t>Click to edit Master title style</a:t>
            </a:r>
            <a:endParaRP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027D5831-B468-414C-94B5-F04EB43FC0AE}" type="datetime4">
              <a:rPr lang="en-US" smtClean="0"/>
              <a:t>October 10, 2019</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5914851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hree Content, Subtitle and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a:lstStyle>
            <a:lvl1pPr>
              <a:defRPr/>
            </a:lvl1pPr>
          </a:lstStyle>
          <a:p>
            <a:r>
              <a:t>Click to add one-line title</a:t>
            </a:r>
          </a:p>
        </p:txBody>
      </p:sp>
      <p:sp>
        <p:nvSpPr>
          <p:cNvPr id="15"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ext Placeholder 2"/>
          <p:cNvSpPr>
            <a:spLocks noGrp="1"/>
          </p:cNvSpPr>
          <p:nvPr>
            <p:ph type="body" idx="1" hasCustomPrompt="1"/>
          </p:nvPr>
        </p:nvSpPr>
        <p:spPr>
          <a:xfrm>
            <a:off x="609600"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dirty="0"/>
              <a:t>Click to add heading</a:t>
            </a:r>
          </a:p>
        </p:txBody>
      </p:sp>
      <p:sp>
        <p:nvSpPr>
          <p:cNvPr id="10" name="Text Placeholder 9"/>
          <p:cNvSpPr>
            <a:spLocks noGrp="1"/>
          </p:cNvSpPr>
          <p:nvPr>
            <p:ph type="body" sz="quarter" idx="14"/>
          </p:nvPr>
        </p:nvSpPr>
        <p:spPr>
          <a:xfrm>
            <a:off x="609441"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Text Placeholder 2"/>
          <p:cNvSpPr>
            <a:spLocks noGrp="1"/>
          </p:cNvSpPr>
          <p:nvPr>
            <p:ph type="body" idx="17" hasCustomPrompt="1"/>
          </p:nvPr>
        </p:nvSpPr>
        <p:spPr>
          <a:xfrm>
            <a:off x="43816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1" name="Text Placeholder 9"/>
          <p:cNvSpPr>
            <a:spLocks noGrp="1"/>
          </p:cNvSpPr>
          <p:nvPr>
            <p:ph type="body" sz="quarter" idx="15"/>
          </p:nvPr>
        </p:nvSpPr>
        <p:spPr>
          <a:xfrm>
            <a:off x="4381500"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Text Placeholder 2"/>
          <p:cNvSpPr>
            <a:spLocks noGrp="1"/>
          </p:cNvSpPr>
          <p:nvPr>
            <p:ph type="body" idx="18" hasCustomPrompt="1"/>
          </p:nvPr>
        </p:nvSpPr>
        <p:spPr>
          <a:xfrm>
            <a:off x="8153559" y="1523999"/>
            <a:ext cx="3428841" cy="320040"/>
          </a:xfrm>
        </p:spPr>
        <p:txBody>
          <a:bodyPr anchor="t">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add heading</a:t>
            </a:r>
          </a:p>
        </p:txBody>
      </p:sp>
      <p:sp>
        <p:nvSpPr>
          <p:cNvPr id="12" name="Text Placeholder 9"/>
          <p:cNvSpPr>
            <a:spLocks noGrp="1"/>
          </p:cNvSpPr>
          <p:nvPr>
            <p:ph type="body" sz="quarter" idx="16"/>
          </p:nvPr>
        </p:nvSpPr>
        <p:spPr>
          <a:xfrm>
            <a:off x="8150384" y="1905000"/>
            <a:ext cx="3429000" cy="4191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727A18C6-3F10-4266-96C9-5D014F3025B2}" type="datetime4">
              <a:rPr lang="en-US" smtClean="0"/>
              <a:t>October 10, 2019</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5026341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a:xfrm>
            <a:off x="609600" y="1524000"/>
            <a:ext cx="7848600" cy="45720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bwMode="ltGray">
          <a:xfrm>
            <a:off x="8610600" y="1524000"/>
            <a:ext cx="2968784" cy="4572000"/>
          </a:xfrm>
          <a:solidFill>
            <a:schemeClr val="accent5"/>
          </a:solidFill>
        </p:spPr>
        <p:txBody>
          <a:bodyPr lIns="91440" tIns="91440" rIns="91440" bIns="91440">
            <a:no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CB1722-4B46-4353-B583-721651D61489}" type="datetime4">
              <a:rPr lang="en-US" smtClean="0"/>
              <a:t>October 10, 2019</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1822991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icture with Content">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8" name="Text Placeholder 9"/>
          <p:cNvSpPr>
            <a:spLocks noGrp="1"/>
          </p:cNvSpPr>
          <p:nvPr>
            <p:ph type="body" sz="quarter" idx="16"/>
          </p:nvPr>
        </p:nvSpPr>
        <p:spPr>
          <a:xfrm>
            <a:off x="7467600" y="1524000"/>
            <a:ext cx="4111784" cy="4572000"/>
          </a:xfrm>
        </p:spPr>
        <p:txBody>
          <a:bodyPr>
            <a:normAutofit/>
          </a:bodyPr>
          <a:lstStyle>
            <a:lvl1pPr>
              <a:defRPr sz="1600"/>
            </a:lvl1pPr>
            <a:lvl2pPr>
              <a:defRPr sz="14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8B8B1958-F972-48E2-B30C-3D9C71EE7ED1}" type="datetime4">
              <a:rPr lang="en-US" smtClean="0"/>
              <a:t>October 10, 2019</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8798562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Title Slide with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dirty="0"/>
              <a:t>Click to add date</a:t>
            </a: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36736372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9440" y="1524000"/>
            <a:ext cx="6705760" cy="4572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7467601" y="1524000"/>
            <a:ext cx="4111784" cy="45720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2CF142-9C82-4C83-9B6A-8077B879C1B8}" type="datetime4">
              <a:rPr lang="en-US" smtClean="0"/>
              <a:t>October 10, 2019</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4714101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icture Righ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1" y="519236"/>
            <a:ext cx="5257800" cy="852364"/>
          </a:xfrm>
        </p:spPr>
        <p:txBody>
          <a:bodyPr anchor="t"/>
          <a:lstStyle>
            <a:lvl1pPr>
              <a:defRPr sz="2800"/>
            </a:lvl1pPr>
          </a:lstStyle>
          <a:p>
            <a:r>
              <a:rPr lang="en-US"/>
              <a:t>Click to edit Master title style</a:t>
            </a:r>
            <a:endParaRPr/>
          </a:p>
        </p:txBody>
      </p:sp>
      <p:sp>
        <p:nvSpPr>
          <p:cNvPr id="4" name="Text Placeholder 3"/>
          <p:cNvSpPr>
            <a:spLocks noGrp="1"/>
          </p:cNvSpPr>
          <p:nvPr>
            <p:ph type="body" sz="half" idx="2"/>
          </p:nvPr>
        </p:nvSpPr>
        <p:spPr>
          <a:xfrm>
            <a:off x="609441" y="2819400"/>
            <a:ext cx="3657600" cy="1981200"/>
          </a:xfrm>
          <a:noFill/>
        </p:spPr>
        <p:txBody>
          <a:bodyPr lIns="0" tIns="0" rIns="0" bIns="0">
            <a:noAutofit/>
          </a:bodyPr>
          <a:lstStyle>
            <a:lvl1pPr marL="0" indent="0">
              <a:spcBef>
                <a:spcPts val="900"/>
              </a:spcBef>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p:cNvSpPr>
            <a:spLocks noGrp="1"/>
          </p:cNvSpPr>
          <p:nvPr>
            <p:ph type="pic" idx="1"/>
          </p:nvPr>
        </p:nvSpPr>
        <p:spPr bwMode="ltGray">
          <a:xfrm>
            <a:off x="6095999" y="519236"/>
            <a:ext cx="5486399" cy="5576764"/>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9C259EE5-F25B-4563-AE58-6B042DD986DA}" type="datetime4">
              <a:rPr lang="en-US" smtClean="0"/>
              <a:t>October 10, 2019</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407718554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0" name="Title 9"/>
          <p:cNvSpPr>
            <a:spLocks noGrp="1"/>
          </p:cNvSpPr>
          <p:nvPr>
            <p:ph type="title"/>
          </p:nvPr>
        </p:nvSpPr>
        <p:spPr>
          <a:xfrm>
            <a:off x="609441" y="519236"/>
            <a:ext cx="10969943" cy="852364"/>
          </a:xfrm>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953000"/>
            <a:ext cx="5312664" cy="11430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Picture Placeholder 2"/>
          <p:cNvSpPr>
            <a:spLocks noGrp="1"/>
          </p:cNvSpPr>
          <p:nvPr>
            <p:ph type="pic" idx="13"/>
          </p:nvPr>
        </p:nvSpPr>
        <p:spPr bwMode="ltGray">
          <a:xfrm>
            <a:off x="6266720" y="1524000"/>
            <a:ext cx="5312664" cy="33528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6266720" y="4953000"/>
            <a:ext cx="5312664" cy="1143000"/>
          </a:xfrm>
          <a:solidFill>
            <a:schemeClr val="accent4"/>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CAB0D1-A256-4DFA-8583-35D5EE4CD0DF}" type="datetime4">
              <a:rPr lang="en-US" smtClean="0"/>
              <a:t>October 10, 2019</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42018987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endParaRPr/>
          </a:p>
        </p:txBody>
      </p:sp>
      <p:sp>
        <p:nvSpPr>
          <p:cNvPr id="3" name="Picture Placeholder 2"/>
          <p:cNvSpPr>
            <a:spLocks noGrp="1"/>
          </p:cNvSpPr>
          <p:nvPr>
            <p:ph type="pic" idx="1"/>
          </p:nvPr>
        </p:nvSpPr>
        <p:spPr bwMode="ltGray">
          <a:xfrm>
            <a:off x="608013"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bwMode="ltGray">
          <a:xfrm>
            <a:off x="609440"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Picture Placeholder 2"/>
          <p:cNvSpPr>
            <a:spLocks noGrp="1"/>
          </p:cNvSpPr>
          <p:nvPr>
            <p:ph type="pic" idx="13"/>
          </p:nvPr>
        </p:nvSpPr>
        <p:spPr bwMode="ltGray">
          <a:xfrm>
            <a:off x="4381500"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9" name="Text Placeholder 3"/>
          <p:cNvSpPr>
            <a:spLocks noGrp="1"/>
          </p:cNvSpPr>
          <p:nvPr>
            <p:ph type="body" sz="half" idx="14"/>
          </p:nvPr>
        </p:nvSpPr>
        <p:spPr bwMode="ltGray">
          <a:xfrm>
            <a:off x="4381500"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Picture Placeholder 2"/>
          <p:cNvSpPr>
            <a:spLocks noGrp="1"/>
          </p:cNvSpPr>
          <p:nvPr>
            <p:ph type="pic" idx="15"/>
          </p:nvPr>
        </p:nvSpPr>
        <p:spPr bwMode="ltGray">
          <a:xfrm>
            <a:off x="8150384" y="1524000"/>
            <a:ext cx="3429000" cy="2667000"/>
          </a:xfrm>
        </p:spPr>
        <p:txBody>
          <a:bodyPr lIns="0" tIns="45720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11" name="Text Placeholder 3"/>
          <p:cNvSpPr>
            <a:spLocks noGrp="1"/>
          </p:cNvSpPr>
          <p:nvPr>
            <p:ph type="body" sz="half" idx="16"/>
          </p:nvPr>
        </p:nvSpPr>
        <p:spPr bwMode="ltGray">
          <a:xfrm>
            <a:off x="8150384" y="4267200"/>
            <a:ext cx="3429000" cy="1828800"/>
          </a:xfrm>
          <a:solidFill>
            <a:srgbClr val="425563"/>
          </a:solidFill>
        </p:spPr>
        <p:txBody>
          <a:bodyPr lIns="91440" tIns="91440" rIns="91440" bIns="91440">
            <a:noAutofit/>
          </a:bodyPr>
          <a:lstStyle>
            <a:lvl1pPr marL="0" indent="0">
              <a:spcBef>
                <a:spcPts val="90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BBCA58-86AD-4F40-BF66-913A1183EE47}" type="datetime4">
              <a:rPr lang="en-US" smtClean="0"/>
              <a:t>October 10, 2019</a:t>
            </a:fld>
            <a:endParaRPr/>
          </a:p>
        </p:txBody>
      </p:sp>
      <p:sp>
        <p:nvSpPr>
          <p:cNvPr id="6" name="Footer Placeholder 5"/>
          <p:cNvSpPr>
            <a:spLocks noGrp="1"/>
          </p:cNvSpPr>
          <p:nvPr>
            <p:ph type="ftr" sz="quarter" idx="11"/>
          </p:nvPr>
        </p:nvSpPr>
        <p:spPr/>
        <p:txBody>
          <a:bodyPr/>
          <a:lstStyle/>
          <a:p>
            <a:r>
              <a:rPr lang="en-US"/>
              <a:t>Private | Confidential | Internal Use Only </a:t>
            </a:r>
            <a:endParaRPr/>
          </a:p>
        </p:txBody>
      </p:sp>
      <p:sp>
        <p:nvSpPr>
          <p:cNvPr id="7" name="Slide Number Placeholder 6"/>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120158927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5015893"/>
            <a:ext cx="9141619" cy="1080107"/>
          </a:xfrm>
        </p:spPr>
        <p:txBody>
          <a:bodyPr wrap="square">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Edit Master text styles</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9" name="Date Placeholder 8"/>
          <p:cNvSpPr>
            <a:spLocks noGrp="1"/>
          </p:cNvSpPr>
          <p:nvPr>
            <p:ph type="dt" sz="half" idx="15"/>
          </p:nvPr>
        </p:nvSpPr>
        <p:spPr/>
        <p:txBody>
          <a:bodyPr/>
          <a:lstStyle/>
          <a:p>
            <a:fld id="{FB395617-A7D9-4AE8-82B6-3D0A191CDCBE}" type="datetime4">
              <a:rPr lang="en-US" smtClean="0"/>
              <a:t>October 10, 2019</a:t>
            </a:fld>
            <a:endParaRPr/>
          </a:p>
        </p:txBody>
      </p:sp>
      <p:sp>
        <p:nvSpPr>
          <p:cNvPr id="12" name="Footer Placeholder 11"/>
          <p:cNvSpPr>
            <a:spLocks noGrp="1"/>
          </p:cNvSpPr>
          <p:nvPr>
            <p:ph type="ftr" sz="quarter" idx="16"/>
          </p:nvPr>
        </p:nvSpPr>
        <p:spPr/>
        <p:txBody>
          <a:bodyPr/>
          <a:lstStyle/>
          <a:p>
            <a:r>
              <a:rPr lang="en-US"/>
              <a:t>Private | Confidential | Internal Use Only </a:t>
            </a:r>
            <a:endParaRPr/>
          </a:p>
        </p:txBody>
      </p:sp>
      <p:sp>
        <p:nvSpPr>
          <p:cNvPr id="13" name="Slide Number Placeholder 12"/>
          <p:cNvSpPr>
            <a:spLocks noGrp="1"/>
          </p:cNvSpPr>
          <p:nvPr>
            <p:ph type="sldNum" sz="quarter" idx="17"/>
          </p:nvPr>
        </p:nvSpPr>
        <p:spPr/>
        <p:txBody>
          <a:bodyPr/>
          <a:lstStyle/>
          <a:p>
            <a:fld id="{B016F8AB-BCEA-4347-8BA6-BE776009BC89}" type="slidenum">
              <a:rPr/>
              <a:pPr/>
              <a:t>‹#›</a:t>
            </a:fld>
            <a:endParaRPr/>
          </a:p>
        </p:txBody>
      </p:sp>
    </p:spTree>
    <p:extLst>
      <p:ext uri="{BB962C8B-B14F-4D97-AF65-F5344CB8AC3E}">
        <p14:creationId xmlns:p14="http://schemas.microsoft.com/office/powerpoint/2010/main" val="39254196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grpSp>
        <p:nvGrpSpPr>
          <p:cNvPr id="7" name="Group 6"/>
          <p:cNvGrpSpPr/>
          <p:nvPr/>
        </p:nvGrpSpPr>
        <p:grpSpPr>
          <a:xfrm>
            <a:off x="606423" y="456997"/>
            <a:ext cx="3027151" cy="1219403"/>
            <a:chOff x="3578225" y="1146175"/>
            <a:chExt cx="5038725" cy="2111375"/>
          </a:xfrm>
        </p:grpSpPr>
        <p:sp>
          <p:nvSpPr>
            <p:cNvPr id="8"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9611634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7C6BA28-E443-46F5-AE73-D543F89EF748}" type="datetime4">
              <a:rPr lang="en-US" smtClean="0"/>
              <a:t>October 10, 2019</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5392631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3200" y="519236"/>
            <a:ext cx="1219198" cy="5576764"/>
          </a:xfrm>
        </p:spPr>
        <p:txBody>
          <a:bodyPr vert="eaVert"/>
          <a:lstStyle>
            <a:lvl1pPr>
              <a:defRPr/>
            </a:lvl1pPr>
          </a:lstStyle>
          <a:p>
            <a:r>
              <a:rPr lang="en-US"/>
              <a:t>Click to edit Master title style</a:t>
            </a:r>
            <a:endParaRPr/>
          </a:p>
        </p:txBody>
      </p:sp>
      <p:sp>
        <p:nvSpPr>
          <p:cNvPr id="3" name="Vertical Text Placeholder 2"/>
          <p:cNvSpPr>
            <a:spLocks noGrp="1"/>
          </p:cNvSpPr>
          <p:nvPr>
            <p:ph type="body" orient="vert" idx="1"/>
          </p:nvPr>
        </p:nvSpPr>
        <p:spPr>
          <a:xfrm>
            <a:off x="609600" y="519235"/>
            <a:ext cx="9677400" cy="557676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1452EE1A-1BE0-474E-808D-00D5A7797660}" type="datetime4">
              <a:rPr lang="en-US" smtClean="0"/>
              <a:t>October 10, 2019</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6501349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with Dark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7" name="Group 6"/>
          <p:cNvGrpSpPr/>
          <p:nvPr/>
        </p:nvGrpSpPr>
        <p:grpSpPr bwMode="black">
          <a:xfrm>
            <a:off x="606423" y="456997"/>
            <a:ext cx="3027151" cy="1219403"/>
            <a:chOff x="3578225" y="1146175"/>
            <a:chExt cx="5038725" cy="2111375"/>
          </a:xfrm>
          <a:solidFill>
            <a:schemeClr val="tx1"/>
          </a:solidFill>
        </p:grpSpPr>
        <p:sp>
          <p:nvSpPr>
            <p:cNvPr id="8" name="Freeform 5"/>
            <p:cNvSpPr>
              <a:spLocks noEditPoints="1"/>
            </p:cNvSpPr>
            <p:nvPr/>
          </p:nvSpPr>
          <p:spPr bwMode="black">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6"/>
            <p:cNvSpPr>
              <a:spLocks noEditPoints="1"/>
            </p:cNvSpPr>
            <p:nvPr/>
          </p:nvSpPr>
          <p:spPr bwMode="black">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25388596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Title Slide with Dark Picture">
    <p:bg bwMode="ltGray">
      <p:bgPr>
        <a:blipFill dpi="0" rotWithShape="1">
          <a:blip r:embed="rId2">
            <a:extLst>
              <a:ext uri="{BEBA8EAE-BF5A-486C-A8C5-ECC9F3942E4B}">
                <a14:imgProps xmlns:a14="http://schemas.microsoft.com/office/drawing/2010/main">
                  <a14:imgLayer>
                    <a14:imgEffect>
                      <a14:brightnessContrast bright="-44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7" name="Group 6"/>
          <p:cNvGrpSpPr/>
          <p:nvPr/>
        </p:nvGrpSpPr>
        <p:grpSpPr bwMode="black">
          <a:xfrm>
            <a:off x="606423" y="456997"/>
            <a:ext cx="3027151" cy="1219403"/>
            <a:chOff x="3578225" y="1146175"/>
            <a:chExt cx="5038725" cy="2111375"/>
          </a:xfrm>
          <a:solidFill>
            <a:schemeClr val="tx1"/>
          </a:solidFill>
        </p:grpSpPr>
        <p:sp>
          <p:nvSpPr>
            <p:cNvPr id="8" name="Freeform 5"/>
            <p:cNvSpPr>
              <a:spLocks noEditPoints="1"/>
            </p:cNvSpPr>
            <p:nvPr/>
          </p:nvSpPr>
          <p:spPr bwMode="black">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6"/>
            <p:cNvSpPr>
              <a:spLocks noEditPoints="1"/>
            </p:cNvSpPr>
            <p:nvPr/>
          </p:nvSpPr>
          <p:spPr bwMode="black">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36544093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2_Title Slide with Dark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10393" y="2209800"/>
            <a:ext cx="8229600" cy="1905000"/>
          </a:xfrm>
        </p:spPr>
        <p:txBody>
          <a:bodyPr anchor="b"/>
          <a:lstStyle>
            <a:lvl1pPr>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608013" y="4267200"/>
            <a:ext cx="8229600" cy="914400"/>
          </a:xfrm>
        </p:spPr>
        <p:txBody>
          <a:bodyPr>
            <a:noAutofit/>
          </a:bodyPr>
          <a:lstStyle>
            <a:lvl1pPr marL="0" indent="0" algn="l">
              <a:spcBef>
                <a:spcPts val="0"/>
              </a:spcBef>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2" name="Text Placeholder 7"/>
          <p:cNvSpPr>
            <a:spLocks noGrp="1"/>
          </p:cNvSpPr>
          <p:nvPr>
            <p:ph type="body" sz="quarter" idx="13" hasCustomPrompt="1"/>
          </p:nvPr>
        </p:nvSpPr>
        <p:spPr>
          <a:xfrm>
            <a:off x="606423" y="5821835"/>
            <a:ext cx="5489578" cy="339214"/>
          </a:xfrm>
        </p:spPr>
        <p:txBody>
          <a:bodyPr>
            <a:noAutofit/>
          </a:bodyPr>
          <a:lstStyle>
            <a:lvl1pPr marL="0" indent="0">
              <a:spcBef>
                <a:spcPts val="0"/>
              </a:spcBef>
              <a:buNone/>
              <a:defRPr sz="2000" baseline="0">
                <a:solidFill>
                  <a:schemeClr val="tx1"/>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7" name="Group 6"/>
          <p:cNvGrpSpPr/>
          <p:nvPr/>
        </p:nvGrpSpPr>
        <p:grpSpPr bwMode="black">
          <a:xfrm>
            <a:off x="606423" y="456997"/>
            <a:ext cx="3027151" cy="1219403"/>
            <a:chOff x="3578225" y="1146175"/>
            <a:chExt cx="5038725" cy="2111375"/>
          </a:xfrm>
          <a:solidFill>
            <a:schemeClr val="tx1"/>
          </a:solidFill>
        </p:grpSpPr>
        <p:sp>
          <p:nvSpPr>
            <p:cNvPr id="8" name="Freeform 5"/>
            <p:cNvSpPr>
              <a:spLocks noEditPoints="1"/>
            </p:cNvSpPr>
            <p:nvPr/>
          </p:nvSpPr>
          <p:spPr bwMode="black">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9" name="Freeform 6"/>
            <p:cNvSpPr>
              <a:spLocks noEditPoints="1"/>
            </p:cNvSpPr>
            <p:nvPr/>
          </p:nvSpPr>
          <p:spPr bwMode="black">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28302072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4939693"/>
            <a:ext cx="9141619" cy="699107"/>
          </a:xfrm>
        </p:spPr>
        <p:txBody>
          <a:bodyPr wrap="square">
            <a:noAutofit/>
          </a:bodyPr>
          <a:lstStyle>
            <a:lvl1pPr marL="0" indent="0">
              <a:spcBef>
                <a:spcPts val="0"/>
              </a:spcBef>
              <a:buFontTx/>
              <a:buNone/>
              <a:defRPr sz="44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Edit Master text styles</a:t>
            </a:r>
          </a:p>
        </p:txBody>
      </p:sp>
      <p:sp>
        <p:nvSpPr>
          <p:cNvPr id="11" name="Text Placeholder 9"/>
          <p:cNvSpPr>
            <a:spLocks noGrp="1"/>
          </p:cNvSpPr>
          <p:nvPr>
            <p:ph type="body" sz="quarter" idx="14"/>
          </p:nvPr>
        </p:nvSpPr>
        <p:spPr>
          <a:xfrm>
            <a:off x="608013" y="5791200"/>
            <a:ext cx="9141619" cy="457200"/>
          </a:xfrm>
        </p:spPr>
        <p:txBody>
          <a:bodyPr wrap="square">
            <a:noAutofit/>
          </a:bodyPr>
          <a:lstStyle>
            <a:lvl1pPr marL="0" indent="0">
              <a:spcBef>
                <a:spcPts val="0"/>
              </a:spcBef>
              <a:buFontTx/>
              <a:buNone/>
              <a:defRPr sz="28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Edit Master text styles</a:t>
            </a:r>
          </a:p>
        </p:txBody>
      </p:sp>
      <p:sp>
        <p:nvSpPr>
          <p:cNvPr id="12" name="Text Placeholder 7"/>
          <p:cNvSpPr>
            <a:spLocks noGrp="1"/>
          </p:cNvSpPr>
          <p:nvPr>
            <p:ph type="body" sz="quarter" idx="15" hasCustomPrompt="1"/>
          </p:nvPr>
        </p:nvSpPr>
        <p:spPr>
          <a:xfrm>
            <a:off x="7935522" y="457200"/>
            <a:ext cx="3646877" cy="354113"/>
          </a:xfrm>
        </p:spPr>
        <p:txBody>
          <a:bodyPr>
            <a:noAutofit/>
          </a:bodyPr>
          <a:lstStyle>
            <a:lvl1pPr marL="0" indent="0" algn="r">
              <a:spcBef>
                <a:spcPts val="0"/>
              </a:spcBef>
              <a:buNone/>
              <a:defRPr sz="2000" baseline="0">
                <a:solidFill>
                  <a:schemeClr val="accent4"/>
                </a:solidFill>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date</a:t>
            </a:r>
          </a:p>
        </p:txBody>
      </p:sp>
      <p:grpSp>
        <p:nvGrpSpPr>
          <p:cNvPr id="6" name="Group 5"/>
          <p:cNvGrpSpPr/>
          <p:nvPr/>
        </p:nvGrpSpPr>
        <p:grpSpPr>
          <a:xfrm>
            <a:off x="606423" y="456997"/>
            <a:ext cx="3027151" cy="1219403"/>
            <a:chOff x="3578225" y="1146175"/>
            <a:chExt cx="5038725" cy="2111375"/>
          </a:xfrm>
        </p:grpSpPr>
        <p:sp>
          <p:nvSpPr>
            <p:cNvPr id="7"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8"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Tree>
    <p:extLst>
      <p:ext uri="{BB962C8B-B14F-4D97-AF65-F5344CB8AC3E}">
        <p14:creationId xmlns:p14="http://schemas.microsoft.com/office/powerpoint/2010/main" val="36395564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8011" cy="1936016"/>
          </a:xfrm>
        </p:spPr>
        <p:txBody>
          <a:bodyPr anchor="t">
            <a:noAutofit/>
          </a:bodyPr>
          <a:lstStyle>
            <a:lvl1pPr>
              <a:lnSpc>
                <a:spcPct val="80000"/>
              </a:lnSpc>
              <a:defRPr sz="7200"/>
            </a:lvl1pPr>
          </a:lstStyle>
          <a:p>
            <a:r>
              <a:rPr lang="en-US"/>
              <a:t>Click to edit Master title style</a:t>
            </a:r>
            <a:endParaRPr/>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654495-4BF5-4727-99D4-DFD1D0597350}" type="datetime4">
              <a:rPr lang="en-US" smtClean="0"/>
              <a:t>October 10, 2019</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22466649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late Section Header">
    <p:spTree>
      <p:nvGrpSpPr>
        <p:cNvPr id="1" name=""/>
        <p:cNvGrpSpPr/>
        <p:nvPr/>
      </p:nvGrpSpPr>
      <p:grpSpPr>
        <a:xfrm>
          <a:off x="0" y="0"/>
          <a:ext cx="0" cy="0"/>
          <a:chOff x="0" y="0"/>
          <a:chExt cx="0" cy="0"/>
        </a:xfrm>
      </p:grpSpPr>
      <p:sp>
        <p:nvSpPr>
          <p:cNvPr id="7" name="Rectangle 6"/>
          <p:cNvSpPr/>
          <p:nvPr/>
        </p:nvSpPr>
        <p:spPr bwMode="blackWhite">
          <a:xfrm>
            <a:off x="608013" y="608806"/>
            <a:ext cx="10971370" cy="5486400"/>
          </a:xfrm>
          <a:prstGeom prst="rect">
            <a:avLst/>
          </a:prstGeom>
          <a:solidFill>
            <a:srgbClr val="4255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p>
        </p:txBody>
      </p:sp>
      <p:sp>
        <p:nvSpPr>
          <p:cNvPr id="2" name="Title 1"/>
          <p:cNvSpPr>
            <a:spLocks noGrp="1"/>
          </p:cNvSpPr>
          <p:nvPr>
            <p:ph type="title"/>
          </p:nvPr>
        </p:nvSpPr>
        <p:spPr>
          <a:xfrm>
            <a:off x="989012" y="990599"/>
            <a:ext cx="8228011" cy="603857"/>
          </a:xfrm>
        </p:spPr>
        <p:txBody>
          <a:bodyPr anchor="t">
            <a:noAutofit/>
          </a:bodyPr>
          <a:lstStyle>
            <a:lvl1pPr>
              <a:lnSpc>
                <a:spcPct val="90000"/>
              </a:lnSpc>
              <a:defRPr sz="400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989013" y="1600885"/>
            <a:ext cx="8228011" cy="533400"/>
          </a:xfrm>
        </p:spPr>
        <p:txBody>
          <a:bodyPr>
            <a:noAutofit/>
          </a:bodyPr>
          <a:lstStyle>
            <a:lvl1pPr marL="0" indent="0">
              <a:spcBef>
                <a:spcPts val="0"/>
              </a:spcBef>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A90477-F864-462B-BF44-00D67B14D858}" type="datetime4">
              <a:rPr lang="en-US" smtClean="0"/>
              <a:t>October 10, 2019</a:t>
            </a:fld>
            <a:endParaRPr/>
          </a:p>
        </p:txBody>
      </p:sp>
      <p:sp>
        <p:nvSpPr>
          <p:cNvPr id="5" name="Footer Placeholder 4"/>
          <p:cNvSpPr>
            <a:spLocks noGrp="1"/>
          </p:cNvSpPr>
          <p:nvPr>
            <p:ph type="ftr" sz="quarter" idx="11"/>
          </p:nvPr>
        </p:nvSpPr>
        <p:spPr/>
        <p:txBody>
          <a:bodyPr/>
          <a:lstStyle/>
          <a:p>
            <a:r>
              <a:rPr lang="en-US"/>
              <a:t>Private | Confidential | Internal Use Only </a:t>
            </a:r>
            <a:endParaRPr/>
          </a:p>
        </p:txBody>
      </p:sp>
      <p:sp>
        <p:nvSpPr>
          <p:cNvPr id="6" name="Slide Number Placeholder 5"/>
          <p:cNvSpPr>
            <a:spLocks noGrp="1"/>
          </p:cNvSpPr>
          <p:nvPr>
            <p:ph type="sldNum" sz="quarter" idx="12"/>
          </p:nvPr>
        </p:nvSpPr>
        <p:spPr/>
        <p:txBody>
          <a:bodyPr/>
          <a:lstStyle/>
          <a:p>
            <a:fld id="{B016F8AB-BCEA-4347-8BA6-BE776009BC89}" type="slidenum">
              <a:rPr/>
              <a:t>‹#›</a:t>
            </a:fld>
            <a:endParaRPr/>
          </a:p>
        </p:txBody>
      </p:sp>
    </p:spTree>
    <p:extLst>
      <p:ext uri="{BB962C8B-B14F-4D97-AF65-F5344CB8AC3E}">
        <p14:creationId xmlns:p14="http://schemas.microsoft.com/office/powerpoint/2010/main" val="30702993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608012" y="437706"/>
            <a:ext cx="10972800" cy="18288"/>
          </a:xfrm>
          <a:prstGeom prst="rect">
            <a:avLst/>
          </a:prstGeom>
          <a:solidFill>
            <a:srgbClr val="01A98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a:p>
        </p:txBody>
      </p:sp>
      <p:sp>
        <p:nvSpPr>
          <p:cNvPr id="4" name="Date Placeholder 3"/>
          <p:cNvSpPr>
            <a:spLocks noGrp="1"/>
          </p:cNvSpPr>
          <p:nvPr>
            <p:ph type="dt" sz="half" idx="2"/>
          </p:nvPr>
        </p:nvSpPr>
        <p:spPr>
          <a:xfrm>
            <a:off x="5598212" y="6426104"/>
            <a:ext cx="995578" cy="210312"/>
          </a:xfrm>
          <a:prstGeom prst="rect">
            <a:avLst/>
          </a:prstGeom>
        </p:spPr>
        <p:txBody>
          <a:bodyPr vert="horz" wrap="none" lIns="0" tIns="0" rIns="0" bIns="0" rtlCol="0" anchor="b" anchorCtr="0"/>
          <a:lstStyle>
            <a:lvl1pPr algn="ctr">
              <a:defRPr sz="700">
                <a:solidFill>
                  <a:schemeClr val="tx1"/>
                </a:solidFill>
              </a:defRPr>
            </a:lvl1pPr>
          </a:lstStyle>
          <a:p>
            <a:fld id="{65FD8143-BFA3-46F8-9B90-B0E5CFAF7F7C}" type="datetime4">
              <a:rPr lang="en-US" smtClean="0"/>
              <a:t>October 10, 2019</a:t>
            </a:fld>
            <a:endParaRPr/>
          </a:p>
        </p:txBody>
      </p:sp>
      <p:sp>
        <p:nvSpPr>
          <p:cNvPr id="5" name="Footer Placeholder 4"/>
          <p:cNvSpPr>
            <a:spLocks noGrp="1"/>
          </p:cNvSpPr>
          <p:nvPr>
            <p:ph type="ftr" sz="quarter" idx="3"/>
          </p:nvPr>
        </p:nvSpPr>
        <p:spPr>
          <a:xfrm>
            <a:off x="6934200" y="6426104"/>
            <a:ext cx="4025198" cy="210312"/>
          </a:xfrm>
          <a:prstGeom prst="rect">
            <a:avLst/>
          </a:prstGeom>
        </p:spPr>
        <p:txBody>
          <a:bodyPr vert="horz" wrap="none" lIns="0" tIns="0" rIns="0" bIns="0" rtlCol="0" anchor="b" anchorCtr="0"/>
          <a:lstStyle>
            <a:lvl1pPr algn="r">
              <a:defRPr sz="700">
                <a:solidFill>
                  <a:schemeClr val="tx1"/>
                </a:solidFill>
              </a:defRPr>
            </a:lvl1pPr>
          </a:lstStyle>
          <a:p>
            <a:r>
              <a:rPr lang="en-US"/>
              <a:t>Private | Confidential | Internal Use Only </a:t>
            </a:r>
            <a:endParaRPr/>
          </a:p>
        </p:txBody>
      </p:sp>
      <p:sp>
        <p:nvSpPr>
          <p:cNvPr id="6" name="Slide Number Placeholder 5"/>
          <p:cNvSpPr>
            <a:spLocks noGrp="1"/>
          </p:cNvSpPr>
          <p:nvPr>
            <p:ph type="sldNum" sz="quarter" idx="4"/>
          </p:nvPr>
        </p:nvSpPr>
        <p:spPr bwMode="gray">
          <a:xfrm>
            <a:off x="11049000" y="6430868"/>
            <a:ext cx="533399" cy="232147"/>
          </a:xfrm>
          <a:prstGeom prst="rect">
            <a:avLst/>
          </a:prstGeom>
        </p:spPr>
        <p:txBody>
          <a:bodyPr vert="horz" wrap="none" lIns="0" tIns="0" rIns="0" bIns="0" rtlCol="0" anchor="b" anchorCtr="0"/>
          <a:lstStyle>
            <a:lvl1pPr algn="r">
              <a:defRPr sz="1600">
                <a:solidFill>
                  <a:schemeClr val="accent4"/>
                </a:solidFill>
              </a:defRPr>
            </a:lvl1pPr>
          </a:lstStyle>
          <a:p>
            <a:fld id="{B016F8AB-BCEA-4347-8BA6-BE776009BC89}" type="slidenum">
              <a:rPr lang="en-US" smtClean="0"/>
              <a:pPr/>
              <a:t>‹#›</a:t>
            </a:fld>
            <a:endParaRPr lang="en-US" dirty="0"/>
          </a:p>
        </p:txBody>
      </p:sp>
      <p:grpSp>
        <p:nvGrpSpPr>
          <p:cNvPr id="8" name="Group 7"/>
          <p:cNvGrpSpPr/>
          <p:nvPr/>
        </p:nvGrpSpPr>
        <p:grpSpPr>
          <a:xfrm>
            <a:off x="610272" y="6248401"/>
            <a:ext cx="969471" cy="390524"/>
            <a:chOff x="3578225" y="1146175"/>
            <a:chExt cx="5038725" cy="2111375"/>
          </a:xfrm>
        </p:grpSpPr>
        <p:sp>
          <p:nvSpPr>
            <p:cNvPr id="9"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sp>
          <p:nvSpPr>
            <p:cNvPr id="10" name="Freeform 6"/>
            <p:cNvSpPr>
              <a:spLocks noEditPoints="1"/>
            </p:cNvSpPr>
            <p:nvPr/>
          </p:nvSpPr>
          <p:spPr bwMode="auto">
            <a:xfrm>
              <a:off x="3578225" y="1968500"/>
              <a:ext cx="5038725" cy="1289050"/>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a:p>
          </p:txBody>
        </p:sp>
      </p:grpSp>
    </p:spTree>
    <p:extLst>
      <p:ext uri="{BB962C8B-B14F-4D97-AF65-F5344CB8AC3E}">
        <p14:creationId xmlns:p14="http://schemas.microsoft.com/office/powerpoint/2010/main" val="1683658382"/>
      </p:ext>
    </p:extLst>
  </p:cSld>
  <p:clrMap bg1="lt1" tx1="dk1" bg2="lt2" tx2="dk2" accent1="accent1" accent2="accent2" accent3="accent3" accent4="accent4" accent5="accent5" accent6="accent6" hlink="hlink" folHlink="folHlink"/>
  <p:sldLayoutIdLst>
    <p:sldLayoutId id="2147483680" r:id="rId1"/>
    <p:sldLayoutId id="2147483685" r:id="rId2"/>
    <p:sldLayoutId id="2147483684" r:id="rId3"/>
    <p:sldLayoutId id="2147483681" r:id="rId4"/>
    <p:sldLayoutId id="2147483682" r:id="rId5"/>
    <p:sldLayoutId id="2147483683" r:id="rId6"/>
    <p:sldLayoutId id="2147483660" r:id="rId7"/>
    <p:sldLayoutId id="2147483651" r:id="rId8"/>
    <p:sldLayoutId id="2147483661" r:id="rId9"/>
    <p:sldLayoutId id="2147483662" r:id="rId10"/>
    <p:sldLayoutId id="2147483663" r:id="rId11"/>
    <p:sldLayoutId id="2147483664" r:id="rId12"/>
    <p:sldLayoutId id="2147483665" r:id="rId13"/>
    <p:sldLayoutId id="2147483666" r:id="rId14"/>
    <p:sldLayoutId id="2147483667" r:id="rId15"/>
    <p:sldLayoutId id="2147483650" r:id="rId16"/>
    <p:sldLayoutId id="2147483668" r:id="rId17"/>
    <p:sldLayoutId id="2147483669" r:id="rId18"/>
    <p:sldLayoutId id="2147483654" r:id="rId19"/>
    <p:sldLayoutId id="2147483679" r:id="rId20"/>
    <p:sldLayoutId id="2147483655" r:id="rId21"/>
    <p:sldLayoutId id="2147483652" r:id="rId22"/>
    <p:sldLayoutId id="2147483653" r:id="rId23"/>
    <p:sldLayoutId id="2147483670" r:id="rId24"/>
    <p:sldLayoutId id="2147483671" r:id="rId25"/>
    <p:sldLayoutId id="2147483672" r:id="rId26"/>
    <p:sldLayoutId id="2147483673" r:id="rId27"/>
    <p:sldLayoutId id="2147483656" r:id="rId28"/>
    <p:sldLayoutId id="2147483674" r:id="rId29"/>
    <p:sldLayoutId id="2147483657" r:id="rId30"/>
    <p:sldLayoutId id="2147483675" r:id="rId31"/>
    <p:sldLayoutId id="2147483676" r:id="rId32"/>
    <p:sldLayoutId id="2147483677" r:id="rId33"/>
    <p:sldLayoutId id="2147483678" r:id="rId34"/>
    <p:sldLayoutId id="2147483649" r:id="rId35"/>
    <p:sldLayoutId id="2147483658" r:id="rId36"/>
    <p:sldLayoutId id="2147483659"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userDrawn="1">
          <p15:clr>
            <a:srgbClr val="F26B43"/>
          </p15:clr>
        </p15:guide>
        <p15:guide id="6" orient="horz"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31.tiff"/></Relationships>
</file>

<file path=ppt/slides/_rels/slide11.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34.tiff"/><Relationship Id="rId5" Type="http://schemas.openxmlformats.org/officeDocument/2006/relationships/image" Target="../media/image33.emf"/><Relationship Id="rId4" Type="http://schemas.openxmlformats.org/officeDocument/2006/relationships/image" Target="../media/image32.tif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37.png"/><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1.emf"/><Relationship Id="rId7" Type="http://schemas.openxmlformats.org/officeDocument/2006/relationships/image" Target="../media/image290.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280.png"/><Relationship Id="rId5" Type="http://schemas.openxmlformats.org/officeDocument/2006/relationships/image" Target="../media/image270.png"/><Relationship Id="rId10" Type="http://schemas.openxmlformats.org/officeDocument/2006/relationships/image" Target="../media/image44.png"/><Relationship Id="rId4" Type="http://schemas.openxmlformats.org/officeDocument/2006/relationships/image" Target="../media/image22.emf"/><Relationship Id="rId9" Type="http://schemas.openxmlformats.org/officeDocument/2006/relationships/image" Target="../media/image310.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1.emf"/><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2800.png"/><Relationship Id="rId5" Type="http://schemas.openxmlformats.org/officeDocument/2006/relationships/image" Target="../media/image2700.png"/><Relationship Id="rId4" Type="http://schemas.openxmlformats.org/officeDocument/2006/relationships/image" Target="../media/image22.emf"/><Relationship Id="rId9" Type="http://schemas.openxmlformats.org/officeDocument/2006/relationships/image" Target="../media/image3100.png"/></Relationships>
</file>

<file path=ppt/slides/_rels/slide16.xml.rels><?xml version="1.0" encoding="UTF-8" standalone="yes"?>
<Relationships xmlns="http://schemas.openxmlformats.org/package/2006/relationships"><Relationship Id="rId8" Type="http://schemas.openxmlformats.org/officeDocument/2006/relationships/image" Target="../media/image3100.png"/><Relationship Id="rId3" Type="http://schemas.openxmlformats.org/officeDocument/2006/relationships/image" Target="../media/image21.emf"/><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2800.png"/><Relationship Id="rId5" Type="http://schemas.openxmlformats.org/officeDocument/2006/relationships/image" Target="../media/image2700.png"/><Relationship Id="rId4" Type="http://schemas.openxmlformats.org/officeDocument/2006/relationships/image" Target="../media/image22.emf"/><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1.emf"/><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2800.png"/><Relationship Id="rId5" Type="http://schemas.openxmlformats.org/officeDocument/2006/relationships/image" Target="../media/image2700.png"/><Relationship Id="rId4" Type="http://schemas.openxmlformats.org/officeDocument/2006/relationships/image" Target="../media/image22.emf"/><Relationship Id="rId9" Type="http://schemas.openxmlformats.org/officeDocument/2006/relationships/image" Target="../media/image3100.png"/></Relationships>
</file>

<file path=ppt/slides/_rels/slide18.xml.rels><?xml version="1.0" encoding="UTF-8" standalone="yes"?>
<Relationships xmlns="http://schemas.openxmlformats.org/package/2006/relationships"><Relationship Id="rId8" Type="http://schemas.openxmlformats.org/officeDocument/2006/relationships/image" Target="../media/image370.png"/><Relationship Id="rId3" Type="http://schemas.openxmlformats.org/officeDocument/2006/relationships/image" Target="../media/image21.emf"/><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6.xml"/><Relationship Id="rId6" Type="http://schemas.openxmlformats.org/officeDocument/2006/relationships/image" Target="../media/image2800.png"/><Relationship Id="rId5" Type="http://schemas.openxmlformats.org/officeDocument/2006/relationships/image" Target="../media/image2700.png"/><Relationship Id="rId4" Type="http://schemas.openxmlformats.org/officeDocument/2006/relationships/image" Target="../media/image22.emf"/><Relationship Id="rId9" Type="http://schemas.openxmlformats.org/officeDocument/2006/relationships/image" Target="../media/image3100.png"/></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12" Type="http://schemas.openxmlformats.org/officeDocument/2006/relationships/image" Target="../media/image400.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2800.png"/><Relationship Id="rId11" Type="http://schemas.openxmlformats.org/officeDocument/2006/relationships/image" Target="../media/image390.png"/><Relationship Id="rId5" Type="http://schemas.openxmlformats.org/officeDocument/2006/relationships/image" Target="../media/image2700.png"/><Relationship Id="rId10" Type="http://schemas.openxmlformats.org/officeDocument/2006/relationships/image" Target="../media/image380.png"/><Relationship Id="rId4" Type="http://schemas.openxmlformats.org/officeDocument/2006/relationships/image" Target="../media/image22.emf"/><Relationship Id="rId9" Type="http://schemas.openxmlformats.org/officeDocument/2006/relationships/image" Target="../media/image3100.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emf"/><Relationship Id="rId12" Type="http://schemas.openxmlformats.org/officeDocument/2006/relationships/image" Target="../media/image15.tiff"/><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9.emf"/><Relationship Id="rId11" Type="http://schemas.openxmlformats.org/officeDocument/2006/relationships/image" Target="../media/image14.tiff"/><Relationship Id="rId5" Type="http://schemas.openxmlformats.org/officeDocument/2006/relationships/image" Target="../media/image8.emf"/><Relationship Id="rId15" Type="http://schemas.openxmlformats.org/officeDocument/2006/relationships/image" Target="../media/image18.emf"/><Relationship Id="rId10" Type="http://schemas.openxmlformats.org/officeDocument/2006/relationships/image" Target="../media/image13.tiff"/><Relationship Id="rId4" Type="http://schemas.openxmlformats.org/officeDocument/2006/relationships/image" Target="../media/image7.emf"/><Relationship Id="rId9" Type="http://schemas.openxmlformats.org/officeDocument/2006/relationships/image" Target="../media/image12.emf"/><Relationship Id="rId14" Type="http://schemas.openxmlformats.org/officeDocument/2006/relationships/image" Target="../media/image17.tiff"/></Relationships>
</file>

<file path=ppt/slides/_rels/slide20.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7.png"/><Relationship Id="rId18" Type="http://schemas.openxmlformats.org/officeDocument/2006/relationships/image" Target="../media/image54.png"/><Relationship Id="rId3" Type="http://schemas.openxmlformats.org/officeDocument/2006/relationships/image" Target="../media/image21.emf"/><Relationship Id="rId7" Type="http://schemas.openxmlformats.org/officeDocument/2006/relationships/image" Target="../media/image40.png"/><Relationship Id="rId12" Type="http://schemas.openxmlformats.org/officeDocument/2006/relationships/image" Target="../media/image46.svg"/><Relationship Id="rId17" Type="http://schemas.openxmlformats.org/officeDocument/2006/relationships/image" Target="../media/image53.png"/><Relationship Id="rId2" Type="http://schemas.openxmlformats.org/officeDocument/2006/relationships/notesSlide" Target="../notesSlides/notesSlide20.xml"/><Relationship Id="rId16" Type="http://schemas.openxmlformats.org/officeDocument/2006/relationships/image" Target="../media/image52.png"/><Relationship Id="rId1" Type="http://schemas.openxmlformats.org/officeDocument/2006/relationships/slideLayout" Target="../slideLayouts/slideLayout16.xml"/><Relationship Id="rId6" Type="http://schemas.openxmlformats.org/officeDocument/2006/relationships/image" Target="../media/image39.svg"/><Relationship Id="rId11" Type="http://schemas.openxmlformats.org/officeDocument/2006/relationships/image" Target="../media/image45.png"/><Relationship Id="rId5" Type="http://schemas.openxmlformats.org/officeDocument/2006/relationships/image" Target="../media/image38.png"/><Relationship Id="rId15" Type="http://schemas.openxmlformats.org/officeDocument/2006/relationships/image" Target="../media/image51.png"/><Relationship Id="rId10" Type="http://schemas.openxmlformats.org/officeDocument/2006/relationships/image" Target="../media/image50.png"/><Relationship Id="rId4" Type="http://schemas.openxmlformats.org/officeDocument/2006/relationships/image" Target="../media/image22.emf"/><Relationship Id="rId9" Type="http://schemas.openxmlformats.org/officeDocument/2006/relationships/image" Target="../media/image49.png"/><Relationship Id="rId14" Type="http://schemas.openxmlformats.org/officeDocument/2006/relationships/image" Target="../media/image48.svg"/></Relationships>
</file>

<file path=ppt/slides/_rels/slide21.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30.tiff"/><Relationship Id="rId18" Type="http://schemas.openxmlformats.org/officeDocument/2006/relationships/image" Target="../media/image58.png"/><Relationship Id="rId3" Type="http://schemas.openxmlformats.org/officeDocument/2006/relationships/image" Target="../media/image21.emf"/><Relationship Id="rId21" Type="http://schemas.openxmlformats.org/officeDocument/2006/relationships/image" Target="../media/image61.svg"/><Relationship Id="rId7" Type="http://schemas.openxmlformats.org/officeDocument/2006/relationships/image" Target="../media/image40.png"/><Relationship Id="rId12" Type="http://schemas.openxmlformats.org/officeDocument/2006/relationships/image" Target="../media/image46.svg"/><Relationship Id="rId17" Type="http://schemas.openxmlformats.org/officeDocument/2006/relationships/image" Target="../media/image57.png"/><Relationship Id="rId2" Type="http://schemas.openxmlformats.org/officeDocument/2006/relationships/notesSlide" Target="../notesSlides/notesSlide21.xml"/><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16.xml"/><Relationship Id="rId6" Type="http://schemas.openxmlformats.org/officeDocument/2006/relationships/image" Target="../media/image39.svg"/><Relationship Id="rId11" Type="http://schemas.openxmlformats.org/officeDocument/2006/relationships/image" Target="../media/image45.png"/><Relationship Id="rId5" Type="http://schemas.openxmlformats.org/officeDocument/2006/relationships/image" Target="../media/image38.png"/><Relationship Id="rId15" Type="http://schemas.openxmlformats.org/officeDocument/2006/relationships/image" Target="../media/image55.png"/><Relationship Id="rId10" Type="http://schemas.openxmlformats.org/officeDocument/2006/relationships/image" Target="../media/image48.svg"/><Relationship Id="rId19" Type="http://schemas.openxmlformats.org/officeDocument/2006/relationships/image" Target="../media/image59.svg"/><Relationship Id="rId4" Type="http://schemas.openxmlformats.org/officeDocument/2006/relationships/image" Target="../media/image22.emf"/><Relationship Id="rId9" Type="http://schemas.openxmlformats.org/officeDocument/2006/relationships/image" Target="../media/image47.png"/><Relationship Id="rId14" Type="http://schemas.openxmlformats.org/officeDocument/2006/relationships/image" Target="../media/image31.tiff"/><Relationship Id="rId22" Type="http://schemas.openxmlformats.org/officeDocument/2006/relationships/image" Target="../media/image6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4.xml"/><Relationship Id="rId1" Type="http://schemas.openxmlformats.org/officeDocument/2006/relationships/slideLayout" Target="../slideLayouts/slideLayout16.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11.png"/><Relationship Id="rId7" Type="http://schemas.openxmlformats.org/officeDocument/2006/relationships/image" Target="../media/image20.emf"/><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9.emf"/><Relationship Id="rId5" Type="http://schemas.openxmlformats.org/officeDocument/2006/relationships/image" Target="../media/image8.emf"/><Relationship Id="rId4" Type="http://schemas.openxmlformats.org/officeDocument/2006/relationships/image" Target="../media/image7.emf"/><Relationship Id="rId9" Type="http://schemas.openxmlformats.org/officeDocument/2006/relationships/image" Target="../media/image10.emf"/></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9.emf"/><Relationship Id="rId7"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9.emf"/><Relationship Id="rId5" Type="http://schemas.openxmlformats.org/officeDocument/2006/relationships/image" Target="../media/image8.emf"/><Relationship Id="rId4" Type="http://schemas.openxmlformats.org/officeDocument/2006/relationships/image" Target="../media/image7.emf"/><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emf"/><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emf"/></Relationships>
</file>

<file path=ppt/slides/_rels/slide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image" Target="../media/image7.emf"/><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3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392" y="2209800"/>
            <a:ext cx="10743407" cy="1905000"/>
          </a:xfrm>
        </p:spPr>
        <p:txBody>
          <a:bodyPr/>
          <a:lstStyle/>
          <a:p>
            <a:r>
              <a:rPr lang="en-US" sz="6000" dirty="0"/>
              <a:t>Bridging the Data Charging Gap in the Cellular Edge</a:t>
            </a:r>
          </a:p>
        </p:txBody>
      </p:sp>
      <p:sp>
        <p:nvSpPr>
          <p:cNvPr id="3" name="Subtitle 2">
            <a:extLst>
              <a:ext uri="{FF2B5EF4-FFF2-40B4-BE49-F238E27FC236}">
                <a16:creationId xmlns:a16="http://schemas.microsoft.com/office/drawing/2014/main" id="{4A2BE644-C8E2-2942-95E6-BB3BA75EE7E8}"/>
              </a:ext>
            </a:extLst>
          </p:cNvPr>
          <p:cNvSpPr>
            <a:spLocks noGrp="1"/>
          </p:cNvSpPr>
          <p:nvPr>
            <p:ph type="subTitle" idx="1"/>
          </p:nvPr>
        </p:nvSpPr>
        <p:spPr>
          <a:xfrm>
            <a:off x="608012" y="4267200"/>
            <a:ext cx="11050587" cy="914400"/>
          </a:xfrm>
        </p:spPr>
        <p:txBody>
          <a:bodyPr/>
          <a:lstStyle/>
          <a:p>
            <a:r>
              <a:rPr lang="en-US" b="1" dirty="0" err="1"/>
              <a:t>Yuanjie</a:t>
            </a:r>
            <a:r>
              <a:rPr lang="en-US" b="1" dirty="0"/>
              <a:t> Li</a:t>
            </a:r>
            <a:r>
              <a:rPr lang="en-US" dirty="0"/>
              <a:t>, </a:t>
            </a:r>
            <a:r>
              <a:rPr lang="en-US" dirty="0" err="1"/>
              <a:t>Kyu</a:t>
            </a:r>
            <a:r>
              <a:rPr lang="en-US" dirty="0"/>
              <a:t>-Han Kim, Christina </a:t>
            </a:r>
            <a:r>
              <a:rPr lang="en-US" dirty="0" err="1"/>
              <a:t>Vlachou</a:t>
            </a:r>
            <a:r>
              <a:rPr lang="en-US" dirty="0"/>
              <a:t>, </a:t>
            </a:r>
            <a:r>
              <a:rPr lang="en-US" dirty="0" err="1"/>
              <a:t>Junqing</a:t>
            </a:r>
            <a:r>
              <a:rPr lang="en-US" dirty="0"/>
              <a:t> </a:t>
            </a:r>
            <a:r>
              <a:rPr lang="en-US" dirty="0" err="1"/>
              <a:t>Xie</a:t>
            </a:r>
            <a:endParaRPr lang="en-US" dirty="0"/>
          </a:p>
          <a:p>
            <a:endParaRPr lang="en-US" dirty="0"/>
          </a:p>
        </p:txBody>
      </p:sp>
      <p:sp>
        <p:nvSpPr>
          <p:cNvPr id="8" name="Text Placeholder 7">
            <a:extLst>
              <a:ext uri="{FF2B5EF4-FFF2-40B4-BE49-F238E27FC236}">
                <a16:creationId xmlns:a16="http://schemas.microsoft.com/office/drawing/2014/main" id="{4A3D4DA4-E927-334C-A143-884D93D673CB}"/>
              </a:ext>
            </a:extLst>
          </p:cNvPr>
          <p:cNvSpPr>
            <a:spLocks noGrp="1"/>
          </p:cNvSpPr>
          <p:nvPr>
            <p:ph type="body" sz="quarter" idx="13"/>
          </p:nvPr>
        </p:nvSpPr>
        <p:spPr/>
        <p:txBody>
          <a:bodyPr/>
          <a:lstStyle/>
          <a:p>
            <a:fld id="{8F88B726-87E7-7F4B-AC56-CA24CA8FADD7}" type="datetime4">
              <a:rPr lang="en-US" smtClean="0"/>
              <a:t>October 10, 2019</a:t>
            </a:fld>
            <a:endParaRPr lang="en-US" dirty="0"/>
          </a:p>
        </p:txBody>
      </p:sp>
    </p:spTree>
    <p:extLst>
      <p:ext uri="{BB962C8B-B14F-4D97-AF65-F5344CB8AC3E}">
        <p14:creationId xmlns:p14="http://schemas.microsoft.com/office/powerpoint/2010/main" val="29837576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A38C31-4C69-CA49-A66C-4941A9973243}"/>
              </a:ext>
            </a:extLst>
          </p:cNvPr>
          <p:cNvSpPr>
            <a:spLocks noGrp="1"/>
          </p:cNvSpPr>
          <p:nvPr>
            <p:ph type="title"/>
          </p:nvPr>
        </p:nvSpPr>
        <p:spPr/>
        <p:txBody>
          <a:bodyPr/>
          <a:lstStyle/>
          <a:p>
            <a:r>
              <a:rPr lang="en-US" dirty="0"/>
              <a:t>Why is it hard to bridge the gap?</a:t>
            </a:r>
          </a:p>
        </p:txBody>
      </p:sp>
      <p:sp>
        <p:nvSpPr>
          <p:cNvPr id="4" name="Slide Number Placeholder 3">
            <a:extLst>
              <a:ext uri="{FF2B5EF4-FFF2-40B4-BE49-F238E27FC236}">
                <a16:creationId xmlns:a16="http://schemas.microsoft.com/office/drawing/2014/main" id="{8AC0F71D-02E9-F640-87BE-E712BBA961A2}"/>
              </a:ext>
            </a:extLst>
          </p:cNvPr>
          <p:cNvSpPr>
            <a:spLocks noGrp="1"/>
          </p:cNvSpPr>
          <p:nvPr>
            <p:ph type="sldNum" sz="quarter" idx="12"/>
          </p:nvPr>
        </p:nvSpPr>
        <p:spPr/>
        <p:txBody>
          <a:bodyPr/>
          <a:lstStyle/>
          <a:p>
            <a:fld id="{B016F8AB-BCEA-4347-8BA6-BE776009BC89}" type="slidenum">
              <a:rPr lang="en-US" smtClean="0"/>
              <a:pPr/>
              <a:t>10</a:t>
            </a:fld>
            <a:endParaRPr lang="en-US"/>
          </a:p>
        </p:txBody>
      </p:sp>
      <p:sp>
        <p:nvSpPr>
          <p:cNvPr id="6" name="Rounded Rectangle 5">
            <a:extLst>
              <a:ext uri="{FF2B5EF4-FFF2-40B4-BE49-F238E27FC236}">
                <a16:creationId xmlns:a16="http://schemas.microsoft.com/office/drawing/2014/main" id="{B92C7B8C-955F-524F-B0D8-6FE2F064A0A7}"/>
              </a:ext>
            </a:extLst>
          </p:cNvPr>
          <p:cNvSpPr/>
          <p:nvPr/>
        </p:nvSpPr>
        <p:spPr bwMode="ltGray">
          <a:xfrm>
            <a:off x="1782801" y="1389557"/>
            <a:ext cx="2956798" cy="609600"/>
          </a:xfrm>
          <a:prstGeom prst="roundRect">
            <a:avLst/>
          </a:prstGeom>
          <a:solidFill>
            <a:srgbClr val="425563"/>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dirty="0"/>
              <a:t>Data loss</a:t>
            </a:r>
          </a:p>
        </p:txBody>
      </p:sp>
      <p:sp>
        <p:nvSpPr>
          <p:cNvPr id="9" name="Rounded Rectangle 8">
            <a:extLst>
              <a:ext uri="{FF2B5EF4-FFF2-40B4-BE49-F238E27FC236}">
                <a16:creationId xmlns:a16="http://schemas.microsoft.com/office/drawing/2014/main" id="{028502F6-A4F3-0B4F-8236-B6229A6EB1F5}"/>
              </a:ext>
            </a:extLst>
          </p:cNvPr>
          <p:cNvSpPr/>
          <p:nvPr/>
        </p:nvSpPr>
        <p:spPr bwMode="ltGray">
          <a:xfrm>
            <a:off x="7449224" y="1389557"/>
            <a:ext cx="2956799" cy="609600"/>
          </a:xfrm>
          <a:prstGeom prst="roundRect">
            <a:avLst/>
          </a:prstGeom>
          <a:solidFill>
            <a:srgbClr val="425563"/>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dirty="0"/>
              <a:t>Selfish charging</a:t>
            </a:r>
          </a:p>
        </p:txBody>
      </p:sp>
      <p:sp>
        <p:nvSpPr>
          <p:cNvPr id="13" name="Rounded Rectangle 12">
            <a:extLst>
              <a:ext uri="{FF2B5EF4-FFF2-40B4-BE49-F238E27FC236}">
                <a16:creationId xmlns:a16="http://schemas.microsoft.com/office/drawing/2014/main" id="{F07A3D6A-A84E-DE4A-8027-503990052B20}"/>
              </a:ext>
            </a:extLst>
          </p:cNvPr>
          <p:cNvSpPr/>
          <p:nvPr/>
        </p:nvSpPr>
        <p:spPr bwMode="ltGray">
          <a:xfrm>
            <a:off x="1782801" y="2819400"/>
            <a:ext cx="2377399" cy="854512"/>
          </a:xfrm>
          <a:prstGeom prst="roundRect">
            <a:avLst/>
          </a:prstGeom>
          <a:solidFill>
            <a:schemeClr val="bg1">
              <a:lumMod val="85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dirty="0"/>
              <a:t>Loss-latency tradeoff</a:t>
            </a:r>
          </a:p>
        </p:txBody>
      </p:sp>
      <p:sp>
        <p:nvSpPr>
          <p:cNvPr id="14" name="Rounded Rectangle 13">
            <a:extLst>
              <a:ext uri="{FF2B5EF4-FFF2-40B4-BE49-F238E27FC236}">
                <a16:creationId xmlns:a16="http://schemas.microsoft.com/office/drawing/2014/main" id="{88435865-1051-E44D-896D-1C7CEBF9B212}"/>
              </a:ext>
            </a:extLst>
          </p:cNvPr>
          <p:cNvSpPr/>
          <p:nvPr/>
        </p:nvSpPr>
        <p:spPr bwMode="ltGray">
          <a:xfrm>
            <a:off x="8028624" y="2819400"/>
            <a:ext cx="2377399" cy="854512"/>
          </a:xfrm>
          <a:prstGeom prst="roundRect">
            <a:avLst/>
          </a:prstGeom>
          <a:solidFill>
            <a:schemeClr val="bg1">
              <a:lumMod val="85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dirty="0"/>
              <a:t>No public verifiability</a:t>
            </a:r>
          </a:p>
        </p:txBody>
      </p:sp>
      <p:sp>
        <p:nvSpPr>
          <p:cNvPr id="15" name="Rounded Rectangle 14">
            <a:extLst>
              <a:ext uri="{FF2B5EF4-FFF2-40B4-BE49-F238E27FC236}">
                <a16:creationId xmlns:a16="http://schemas.microsoft.com/office/drawing/2014/main" id="{BADD6F1B-D775-BB4B-84F0-D86352D863F2}"/>
              </a:ext>
            </a:extLst>
          </p:cNvPr>
          <p:cNvSpPr/>
          <p:nvPr/>
        </p:nvSpPr>
        <p:spPr bwMode="ltGray">
          <a:xfrm>
            <a:off x="4470568" y="2819400"/>
            <a:ext cx="3247689" cy="854512"/>
          </a:xfrm>
          <a:prstGeom prst="roundRect">
            <a:avLst/>
          </a:prstGeom>
          <a:solidFill>
            <a:srgbClr val="01A982"/>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dirty="0"/>
              <a:t>Indistinguishability</a:t>
            </a:r>
          </a:p>
        </p:txBody>
      </p:sp>
      <p:cxnSp>
        <p:nvCxnSpPr>
          <p:cNvPr id="7" name="Elbow Connector 6">
            <a:extLst>
              <a:ext uri="{FF2B5EF4-FFF2-40B4-BE49-F238E27FC236}">
                <a16:creationId xmlns:a16="http://schemas.microsoft.com/office/drawing/2014/main" id="{982DD493-CFCB-FF48-93A8-D2FB477969EB}"/>
              </a:ext>
            </a:extLst>
          </p:cNvPr>
          <p:cNvCxnSpPr>
            <a:stCxn id="6" idx="2"/>
            <a:endCxn id="15" idx="0"/>
          </p:cNvCxnSpPr>
          <p:nvPr/>
        </p:nvCxnSpPr>
        <p:spPr>
          <a:xfrm rot="16200000" flipH="1">
            <a:off x="4267685" y="992671"/>
            <a:ext cx="820243" cy="2833213"/>
          </a:xfrm>
          <a:prstGeom prst="bentConnector3">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a16="http://schemas.microsoft.com/office/drawing/2014/main" id="{5501DD9D-BEC0-DF4C-A294-5FC9E5D0ACB4}"/>
              </a:ext>
            </a:extLst>
          </p:cNvPr>
          <p:cNvCxnSpPr>
            <a:cxnSpLocks/>
            <a:stCxn id="9" idx="2"/>
            <a:endCxn id="15" idx="0"/>
          </p:cNvCxnSpPr>
          <p:nvPr/>
        </p:nvCxnSpPr>
        <p:spPr>
          <a:xfrm rot="5400000">
            <a:off x="7100898" y="992673"/>
            <a:ext cx="820243" cy="2833211"/>
          </a:xfrm>
          <a:prstGeom prst="bentConnector3">
            <a:avLst>
              <a:gd name="adj1" fmla="val 50000"/>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A92E5310-9FF9-284D-AC01-95EAF2062F18}"/>
              </a:ext>
            </a:extLst>
          </p:cNvPr>
          <p:cNvGrpSpPr/>
          <p:nvPr/>
        </p:nvGrpSpPr>
        <p:grpSpPr>
          <a:xfrm>
            <a:off x="3941634" y="4736125"/>
            <a:ext cx="5378759" cy="1986669"/>
            <a:chOff x="3941634" y="4736125"/>
            <a:chExt cx="5378759" cy="1986669"/>
          </a:xfrm>
        </p:grpSpPr>
        <p:pic>
          <p:nvPicPr>
            <p:cNvPr id="26" name="Picture 25">
              <a:extLst>
                <a:ext uri="{FF2B5EF4-FFF2-40B4-BE49-F238E27FC236}">
                  <a16:creationId xmlns:a16="http://schemas.microsoft.com/office/drawing/2014/main" id="{D0FD0478-4244-0B4B-86B1-068CE7D3380F}"/>
                </a:ext>
              </a:extLst>
            </p:cNvPr>
            <p:cNvPicPr>
              <a:picLocks noChangeAspect="1"/>
            </p:cNvPicPr>
            <p:nvPr/>
          </p:nvPicPr>
          <p:blipFill>
            <a:blip r:embed="rId3"/>
            <a:stretch>
              <a:fillRect/>
            </a:stretch>
          </p:blipFill>
          <p:spPr>
            <a:xfrm>
              <a:off x="5624693" y="5682297"/>
              <a:ext cx="1179230" cy="1040497"/>
            </a:xfrm>
            <a:prstGeom prst="rect">
              <a:avLst/>
            </a:prstGeom>
          </p:spPr>
        </p:pic>
        <p:pic>
          <p:nvPicPr>
            <p:cNvPr id="27" name="Picture 26">
              <a:extLst>
                <a:ext uri="{FF2B5EF4-FFF2-40B4-BE49-F238E27FC236}">
                  <a16:creationId xmlns:a16="http://schemas.microsoft.com/office/drawing/2014/main" id="{9BBF1745-31B6-2442-93C2-5B8859D6D9E8}"/>
                </a:ext>
              </a:extLst>
            </p:cNvPr>
            <p:cNvPicPr>
              <a:picLocks noChangeAspect="1"/>
            </p:cNvPicPr>
            <p:nvPr/>
          </p:nvPicPr>
          <p:blipFill>
            <a:blip r:embed="rId4"/>
            <a:stretch>
              <a:fillRect/>
            </a:stretch>
          </p:blipFill>
          <p:spPr>
            <a:xfrm>
              <a:off x="3941634" y="5020877"/>
              <a:ext cx="1620966" cy="1620966"/>
            </a:xfrm>
            <a:prstGeom prst="rect">
              <a:avLst/>
            </a:prstGeom>
          </p:spPr>
        </p:pic>
        <p:sp>
          <p:nvSpPr>
            <p:cNvPr id="28" name="Rounded Rectangular Callout 27">
              <a:extLst>
                <a:ext uri="{FF2B5EF4-FFF2-40B4-BE49-F238E27FC236}">
                  <a16:creationId xmlns:a16="http://schemas.microsoft.com/office/drawing/2014/main" id="{554EBF8E-AE70-3B4F-9117-03CDD77E8D82}"/>
                </a:ext>
              </a:extLst>
            </p:cNvPr>
            <p:cNvSpPr/>
            <p:nvPr/>
          </p:nvSpPr>
          <p:spPr bwMode="ltGray">
            <a:xfrm>
              <a:off x="4519794" y="4736125"/>
              <a:ext cx="4800599" cy="702632"/>
            </a:xfrm>
            <a:prstGeom prst="wedgeRoundRectCallout">
              <a:avLst>
                <a:gd name="adj1" fmla="val -33901"/>
                <a:gd name="adj2" fmla="val 70150"/>
                <a:gd name="adj3" fmla="val 16667"/>
              </a:avLst>
            </a:prstGeom>
            <a:solidFill>
              <a:srgbClr val="4255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t>“Data loss, operator’s over-claim, edge’s under-claim, or all?"</a:t>
              </a:r>
            </a:p>
          </p:txBody>
        </p:sp>
      </p:grpSp>
      <p:grpSp>
        <p:nvGrpSpPr>
          <p:cNvPr id="33" name="Group 32">
            <a:extLst>
              <a:ext uri="{FF2B5EF4-FFF2-40B4-BE49-F238E27FC236}">
                <a16:creationId xmlns:a16="http://schemas.microsoft.com/office/drawing/2014/main" id="{3BC8AFF6-26F6-D944-86AB-826C8D71B18A}"/>
              </a:ext>
            </a:extLst>
          </p:cNvPr>
          <p:cNvGrpSpPr/>
          <p:nvPr/>
        </p:nvGrpSpPr>
        <p:grpSpPr>
          <a:xfrm>
            <a:off x="1139805" y="4188622"/>
            <a:ext cx="10823595" cy="1878841"/>
            <a:chOff x="1139805" y="4188622"/>
            <a:chExt cx="10823595" cy="1878841"/>
          </a:xfrm>
        </p:grpSpPr>
        <p:pic>
          <p:nvPicPr>
            <p:cNvPr id="34" name="Picture 33">
              <a:extLst>
                <a:ext uri="{FF2B5EF4-FFF2-40B4-BE49-F238E27FC236}">
                  <a16:creationId xmlns:a16="http://schemas.microsoft.com/office/drawing/2014/main" id="{F7634A37-E0D9-FE44-8F65-7FCF84B21FA1}"/>
                </a:ext>
              </a:extLst>
            </p:cNvPr>
            <p:cNvPicPr>
              <a:picLocks noChangeAspect="1"/>
            </p:cNvPicPr>
            <p:nvPr/>
          </p:nvPicPr>
          <p:blipFill rotWithShape="1">
            <a:blip r:embed="rId5"/>
            <a:srcRect b="16460"/>
            <a:stretch/>
          </p:blipFill>
          <p:spPr>
            <a:xfrm>
              <a:off x="1139805" y="4953000"/>
              <a:ext cx="1630701" cy="977643"/>
            </a:xfrm>
            <a:prstGeom prst="rect">
              <a:avLst/>
            </a:prstGeom>
          </p:spPr>
        </p:pic>
        <p:pic>
          <p:nvPicPr>
            <p:cNvPr id="35" name="Picture 34">
              <a:extLst>
                <a:ext uri="{FF2B5EF4-FFF2-40B4-BE49-F238E27FC236}">
                  <a16:creationId xmlns:a16="http://schemas.microsoft.com/office/drawing/2014/main" id="{3BA03F18-B2FE-9A4B-A658-BE7D1C33355A}"/>
                </a:ext>
              </a:extLst>
            </p:cNvPr>
            <p:cNvPicPr>
              <a:picLocks noChangeAspect="1"/>
            </p:cNvPicPr>
            <p:nvPr/>
          </p:nvPicPr>
          <p:blipFill>
            <a:blip r:embed="rId6"/>
            <a:stretch>
              <a:fillRect/>
            </a:stretch>
          </p:blipFill>
          <p:spPr>
            <a:xfrm>
              <a:off x="9596017" y="4816179"/>
              <a:ext cx="990600" cy="1251284"/>
            </a:xfrm>
            <a:prstGeom prst="rect">
              <a:avLst/>
            </a:prstGeom>
          </p:spPr>
        </p:pic>
        <p:sp>
          <p:nvSpPr>
            <p:cNvPr id="36" name="Rounded Rectangular Callout 35">
              <a:extLst>
                <a:ext uri="{FF2B5EF4-FFF2-40B4-BE49-F238E27FC236}">
                  <a16:creationId xmlns:a16="http://schemas.microsoft.com/office/drawing/2014/main" id="{8BE4789A-8E2B-EF4A-B5E8-271C2A45EC1D}"/>
                </a:ext>
              </a:extLst>
            </p:cNvPr>
            <p:cNvSpPr/>
            <p:nvPr/>
          </p:nvSpPr>
          <p:spPr bwMode="ltGray">
            <a:xfrm>
              <a:off x="7848600" y="4188622"/>
              <a:ext cx="4114800" cy="409111"/>
            </a:xfrm>
            <a:prstGeom prst="wedgeRoundRectCallout">
              <a:avLst>
                <a:gd name="adj1" fmla="val 5414"/>
                <a:gd name="adj2" fmla="val 95322"/>
                <a:gd name="adj3" fmla="val 16667"/>
              </a:avLst>
            </a:prstGeom>
            <a:solidFill>
              <a:srgbClr val="4255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t>“You consumed </a:t>
              </a:r>
              <a:r>
                <a:rPr lang="en-US" sz="2400" b="1" dirty="0">
                  <a:solidFill>
                    <a:srgbClr val="FFC000"/>
                  </a:solidFill>
                </a:rPr>
                <a:t>10GB</a:t>
              </a:r>
              <a:r>
                <a:rPr lang="en-US" sz="2400" dirty="0"/>
                <a:t> data”</a:t>
              </a:r>
            </a:p>
          </p:txBody>
        </p:sp>
      </p:grpSp>
      <p:sp>
        <p:nvSpPr>
          <p:cNvPr id="20" name="Rounded Rectangular Callout 19">
            <a:extLst>
              <a:ext uri="{FF2B5EF4-FFF2-40B4-BE49-F238E27FC236}">
                <a16:creationId xmlns:a16="http://schemas.microsoft.com/office/drawing/2014/main" id="{F822E76B-7F8F-A649-8811-C9B48F04D42D}"/>
              </a:ext>
            </a:extLst>
          </p:cNvPr>
          <p:cNvSpPr/>
          <p:nvPr/>
        </p:nvSpPr>
        <p:spPr bwMode="ltGray">
          <a:xfrm>
            <a:off x="228600" y="4277939"/>
            <a:ext cx="3581400" cy="409111"/>
          </a:xfrm>
          <a:prstGeom prst="wedgeRoundRectCallout">
            <a:avLst>
              <a:gd name="adj1" fmla="val -19324"/>
              <a:gd name="adj2" fmla="val 110563"/>
              <a:gd name="adj3" fmla="val 16667"/>
            </a:avLst>
          </a:prstGeom>
          <a:solidFill>
            <a:srgbClr val="4255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t>“I consumed </a:t>
            </a:r>
            <a:r>
              <a:rPr lang="en-US" sz="2400" b="1" dirty="0">
                <a:solidFill>
                  <a:srgbClr val="FFC000"/>
                </a:solidFill>
              </a:rPr>
              <a:t>5GB</a:t>
            </a:r>
            <a:r>
              <a:rPr lang="en-US" sz="2400" dirty="0"/>
              <a:t> data”</a:t>
            </a:r>
          </a:p>
        </p:txBody>
      </p:sp>
    </p:spTree>
    <p:extLst>
      <p:ext uri="{BB962C8B-B14F-4D97-AF65-F5344CB8AC3E}">
        <p14:creationId xmlns:p14="http://schemas.microsoft.com/office/powerpoint/2010/main" val="14469842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7A2394A-6591-0546-ACA6-311BC35CEA13}"/>
              </a:ext>
            </a:extLst>
          </p:cNvPr>
          <p:cNvGrpSpPr/>
          <p:nvPr/>
        </p:nvGrpSpPr>
        <p:grpSpPr>
          <a:xfrm>
            <a:off x="1782801" y="2819400"/>
            <a:ext cx="8623222" cy="854512"/>
            <a:chOff x="1782801" y="2819400"/>
            <a:chExt cx="8623222" cy="854512"/>
          </a:xfrm>
        </p:grpSpPr>
        <p:sp>
          <p:nvSpPr>
            <p:cNvPr id="19" name="Rounded Rectangle 18">
              <a:extLst>
                <a:ext uri="{FF2B5EF4-FFF2-40B4-BE49-F238E27FC236}">
                  <a16:creationId xmlns:a16="http://schemas.microsoft.com/office/drawing/2014/main" id="{0B11C127-DEF7-C445-BEF2-E10A6F945C13}"/>
                </a:ext>
              </a:extLst>
            </p:cNvPr>
            <p:cNvSpPr/>
            <p:nvPr/>
          </p:nvSpPr>
          <p:spPr bwMode="ltGray">
            <a:xfrm>
              <a:off x="1782801" y="2819400"/>
              <a:ext cx="2377399" cy="854512"/>
            </a:xfrm>
            <a:prstGeom prst="roundRect">
              <a:avLst/>
            </a:prstGeom>
            <a:solidFill>
              <a:srgbClr val="01A982"/>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dirty="0"/>
                <a:t>Loss-latency tradeoff</a:t>
              </a:r>
            </a:p>
          </p:txBody>
        </p:sp>
        <p:sp>
          <p:nvSpPr>
            <p:cNvPr id="20" name="Rounded Rectangle 19">
              <a:extLst>
                <a:ext uri="{FF2B5EF4-FFF2-40B4-BE49-F238E27FC236}">
                  <a16:creationId xmlns:a16="http://schemas.microsoft.com/office/drawing/2014/main" id="{68FF9A82-A281-2D4C-B688-15BDD3358D31}"/>
                </a:ext>
              </a:extLst>
            </p:cNvPr>
            <p:cNvSpPr/>
            <p:nvPr/>
          </p:nvSpPr>
          <p:spPr bwMode="ltGray">
            <a:xfrm>
              <a:off x="8028624" y="2819400"/>
              <a:ext cx="2377399" cy="854512"/>
            </a:xfrm>
            <a:prstGeom prst="roundRect">
              <a:avLst/>
            </a:prstGeom>
            <a:solidFill>
              <a:srgbClr val="01A982"/>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dirty="0"/>
                <a:t>No public verifiability</a:t>
              </a:r>
            </a:p>
          </p:txBody>
        </p:sp>
        <p:sp>
          <p:nvSpPr>
            <p:cNvPr id="27" name="Rounded Rectangle 26">
              <a:extLst>
                <a:ext uri="{FF2B5EF4-FFF2-40B4-BE49-F238E27FC236}">
                  <a16:creationId xmlns:a16="http://schemas.microsoft.com/office/drawing/2014/main" id="{14CF06F9-566B-834B-9F1F-1BA38DAD360A}"/>
                </a:ext>
              </a:extLst>
            </p:cNvPr>
            <p:cNvSpPr/>
            <p:nvPr/>
          </p:nvSpPr>
          <p:spPr bwMode="ltGray">
            <a:xfrm>
              <a:off x="4470568" y="2819400"/>
              <a:ext cx="3247689" cy="854512"/>
            </a:xfrm>
            <a:prstGeom prst="roundRect">
              <a:avLst/>
            </a:prstGeom>
            <a:solidFill>
              <a:srgbClr val="01A982"/>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dirty="0"/>
                <a:t>Indistinguishability</a:t>
              </a:r>
            </a:p>
          </p:txBody>
        </p:sp>
      </p:grpSp>
      <p:sp>
        <p:nvSpPr>
          <p:cNvPr id="5" name="Title 4">
            <a:extLst>
              <a:ext uri="{FF2B5EF4-FFF2-40B4-BE49-F238E27FC236}">
                <a16:creationId xmlns:a16="http://schemas.microsoft.com/office/drawing/2014/main" id="{7AA38C31-4C69-CA49-A66C-4941A9973243}"/>
              </a:ext>
            </a:extLst>
          </p:cNvPr>
          <p:cNvSpPr>
            <a:spLocks noGrp="1"/>
          </p:cNvSpPr>
          <p:nvPr>
            <p:ph type="title"/>
          </p:nvPr>
        </p:nvSpPr>
        <p:spPr>
          <a:xfrm>
            <a:off x="609441" y="519236"/>
            <a:ext cx="10969943" cy="852364"/>
          </a:xfrm>
        </p:spPr>
        <p:txBody>
          <a:bodyPr/>
          <a:lstStyle/>
          <a:p>
            <a:r>
              <a:rPr lang="en-US" dirty="0"/>
              <a:t>How to bridge the gap in the cellular edge?</a:t>
            </a:r>
            <a:br>
              <a:rPr lang="en-US" dirty="0"/>
            </a:br>
            <a:r>
              <a:rPr lang="en-US" altLang="zh-CN" sz="2400" dirty="0"/>
              <a:t>State-of-the-art</a:t>
            </a:r>
            <a:endParaRPr lang="en-US" sz="2000" dirty="0"/>
          </a:p>
        </p:txBody>
      </p:sp>
      <p:sp>
        <p:nvSpPr>
          <p:cNvPr id="4" name="Slide Number Placeholder 3">
            <a:extLst>
              <a:ext uri="{FF2B5EF4-FFF2-40B4-BE49-F238E27FC236}">
                <a16:creationId xmlns:a16="http://schemas.microsoft.com/office/drawing/2014/main" id="{8AC0F71D-02E9-F640-87BE-E712BBA961A2}"/>
              </a:ext>
            </a:extLst>
          </p:cNvPr>
          <p:cNvSpPr>
            <a:spLocks noGrp="1"/>
          </p:cNvSpPr>
          <p:nvPr>
            <p:ph type="sldNum" sz="quarter" idx="12"/>
          </p:nvPr>
        </p:nvSpPr>
        <p:spPr/>
        <p:txBody>
          <a:bodyPr/>
          <a:lstStyle/>
          <a:p>
            <a:fld id="{B016F8AB-BCEA-4347-8BA6-BE776009BC89}" type="slidenum">
              <a:rPr lang="en-US" smtClean="0"/>
              <a:pPr/>
              <a:t>11</a:t>
            </a:fld>
            <a:endParaRPr lang="en-US"/>
          </a:p>
        </p:txBody>
      </p:sp>
      <p:grpSp>
        <p:nvGrpSpPr>
          <p:cNvPr id="26" name="Group 25">
            <a:extLst>
              <a:ext uri="{FF2B5EF4-FFF2-40B4-BE49-F238E27FC236}">
                <a16:creationId xmlns:a16="http://schemas.microsoft.com/office/drawing/2014/main" id="{6FFF778E-3D58-6140-A1D4-158B8E2809BB}"/>
              </a:ext>
            </a:extLst>
          </p:cNvPr>
          <p:cNvGrpSpPr/>
          <p:nvPr/>
        </p:nvGrpSpPr>
        <p:grpSpPr>
          <a:xfrm>
            <a:off x="571671" y="3733800"/>
            <a:ext cx="8986248" cy="584775"/>
            <a:chOff x="571671" y="3865995"/>
            <a:chExt cx="8986248" cy="584775"/>
          </a:xfrm>
        </p:grpSpPr>
        <p:sp>
          <p:nvSpPr>
            <p:cNvPr id="14" name="TextBox 13">
              <a:extLst>
                <a:ext uri="{FF2B5EF4-FFF2-40B4-BE49-F238E27FC236}">
                  <a16:creationId xmlns:a16="http://schemas.microsoft.com/office/drawing/2014/main" id="{964F4A08-0897-5A43-981C-CCDE5F9D664C}"/>
                </a:ext>
              </a:extLst>
            </p:cNvPr>
            <p:cNvSpPr txBox="1"/>
            <p:nvPr/>
          </p:nvSpPr>
          <p:spPr>
            <a:xfrm>
              <a:off x="571671" y="3929782"/>
              <a:ext cx="698909" cy="387798"/>
            </a:xfrm>
            <a:prstGeom prst="rect">
              <a:avLst/>
            </a:prstGeom>
            <a:noFill/>
          </p:spPr>
          <p:txBody>
            <a:bodyPr wrap="none" lIns="0" tIns="0" rIns="0" bIns="0" rtlCol="0">
              <a:spAutoFit/>
            </a:bodyPr>
            <a:lstStyle/>
            <a:p>
              <a:pPr algn="ctr">
                <a:lnSpc>
                  <a:spcPct val="90000"/>
                </a:lnSpc>
              </a:pPr>
              <a:r>
                <a:rPr lang="en-US" altLang="zh-CN" sz="2800" b="1" dirty="0">
                  <a:solidFill>
                    <a:srgbClr val="01A982"/>
                  </a:solidFill>
                </a:rPr>
                <a:t>TLC</a:t>
              </a:r>
              <a:endParaRPr lang="en-US" sz="2800" b="1" dirty="0">
                <a:solidFill>
                  <a:srgbClr val="01A982"/>
                </a:solidFill>
              </a:endParaRPr>
            </a:p>
          </p:txBody>
        </p:sp>
        <p:sp>
          <p:nvSpPr>
            <p:cNvPr id="15" name="TextBox 14">
              <a:extLst>
                <a:ext uri="{FF2B5EF4-FFF2-40B4-BE49-F238E27FC236}">
                  <a16:creationId xmlns:a16="http://schemas.microsoft.com/office/drawing/2014/main" id="{D5E13E82-8BF5-7A4C-88BA-5C433D841C6B}"/>
                </a:ext>
              </a:extLst>
            </p:cNvPr>
            <p:cNvSpPr txBox="1"/>
            <p:nvPr/>
          </p:nvSpPr>
          <p:spPr>
            <a:xfrm>
              <a:off x="2205904" y="3865995"/>
              <a:ext cx="1779654" cy="523220"/>
            </a:xfrm>
            <a:prstGeom prst="rect">
              <a:avLst/>
            </a:prstGeom>
            <a:noFill/>
          </p:spPr>
          <p:txBody>
            <a:bodyPr wrap="none" rtlCol="0">
              <a:spAutoFit/>
            </a:bodyPr>
            <a:lstStyle/>
            <a:p>
              <a:r>
                <a:rPr lang="en-US" altLang="zh-CN" sz="2800" dirty="0">
                  <a:solidFill>
                    <a:srgbClr val="01A982"/>
                  </a:solidFill>
                  <a:latin typeface="Helvetica Neue" charset="0"/>
                  <a:ea typeface="Helvetica Neue" charset="0"/>
                  <a:cs typeface="Helvetica Neue" charset="0"/>
                </a:rPr>
                <a:t>Bypassed</a:t>
              </a:r>
              <a:endParaRPr lang="en-US" sz="2800" dirty="0">
                <a:solidFill>
                  <a:srgbClr val="01A982"/>
                </a:solidFill>
                <a:latin typeface="Helvetica Neue" charset="0"/>
                <a:ea typeface="Helvetica Neue" charset="0"/>
                <a:cs typeface="Helvetica Neue" charset="0"/>
              </a:endParaRPr>
            </a:p>
          </p:txBody>
        </p:sp>
        <p:sp>
          <p:nvSpPr>
            <p:cNvPr id="16" name="TextBox 15">
              <a:extLst>
                <a:ext uri="{FF2B5EF4-FFF2-40B4-BE49-F238E27FC236}">
                  <a16:creationId xmlns:a16="http://schemas.microsoft.com/office/drawing/2014/main" id="{00F024AA-E3F4-5640-AFF6-9B79A1BCFD17}"/>
                </a:ext>
              </a:extLst>
            </p:cNvPr>
            <p:cNvSpPr txBox="1"/>
            <p:nvPr/>
          </p:nvSpPr>
          <p:spPr>
            <a:xfrm>
              <a:off x="5856205" y="3865995"/>
              <a:ext cx="492443" cy="584775"/>
            </a:xfrm>
            <a:prstGeom prst="rect">
              <a:avLst/>
            </a:prstGeom>
            <a:noFill/>
          </p:spPr>
          <p:txBody>
            <a:bodyPr wrap="none" rtlCol="0">
              <a:spAutoFit/>
            </a:bodyPr>
            <a:lstStyle/>
            <a:p>
              <a:r>
                <a:rPr lang="zh-CN" altLang="en-US" sz="3200" b="1" dirty="0">
                  <a:solidFill>
                    <a:srgbClr val="01A982"/>
                  </a:solidFill>
                  <a:latin typeface="Helvetica Neue" charset="0"/>
                  <a:ea typeface="Helvetica Neue" charset="0"/>
                  <a:cs typeface="Helvetica Neue" charset="0"/>
                </a:rPr>
                <a:t>✓</a:t>
              </a:r>
              <a:endParaRPr lang="en-US" sz="3200" b="1" dirty="0">
                <a:solidFill>
                  <a:srgbClr val="01A982"/>
                </a:solidFill>
                <a:latin typeface="Helvetica Neue" charset="0"/>
                <a:ea typeface="Helvetica Neue" charset="0"/>
                <a:cs typeface="Helvetica Neue" charset="0"/>
              </a:endParaRPr>
            </a:p>
          </p:txBody>
        </p:sp>
        <p:sp>
          <p:nvSpPr>
            <p:cNvPr id="17" name="TextBox 16">
              <a:extLst>
                <a:ext uri="{FF2B5EF4-FFF2-40B4-BE49-F238E27FC236}">
                  <a16:creationId xmlns:a16="http://schemas.microsoft.com/office/drawing/2014/main" id="{C903758C-CE63-4746-94F5-206CFEE3FABA}"/>
                </a:ext>
              </a:extLst>
            </p:cNvPr>
            <p:cNvSpPr txBox="1"/>
            <p:nvPr/>
          </p:nvSpPr>
          <p:spPr>
            <a:xfrm>
              <a:off x="9065476" y="3865995"/>
              <a:ext cx="492443" cy="584775"/>
            </a:xfrm>
            <a:prstGeom prst="rect">
              <a:avLst/>
            </a:prstGeom>
            <a:noFill/>
          </p:spPr>
          <p:txBody>
            <a:bodyPr wrap="none" rtlCol="0">
              <a:spAutoFit/>
            </a:bodyPr>
            <a:lstStyle/>
            <a:p>
              <a:r>
                <a:rPr lang="zh-CN" altLang="en-US" sz="3200" b="1" dirty="0">
                  <a:solidFill>
                    <a:srgbClr val="01A982"/>
                  </a:solidFill>
                  <a:latin typeface="+mj-lt"/>
                  <a:ea typeface="Helvetica Neue" charset="0"/>
                  <a:cs typeface="Helvetica Neue" charset="0"/>
                </a:rPr>
                <a:t>✓</a:t>
              </a:r>
              <a:endParaRPr lang="en-US" sz="3200" b="1" dirty="0">
                <a:solidFill>
                  <a:srgbClr val="01A982"/>
                </a:solidFill>
                <a:latin typeface="+mj-lt"/>
                <a:ea typeface="Helvetica Neue" charset="0"/>
                <a:cs typeface="Helvetica Neue" charset="0"/>
              </a:endParaRPr>
            </a:p>
          </p:txBody>
        </p:sp>
      </p:grpSp>
      <p:grpSp>
        <p:nvGrpSpPr>
          <p:cNvPr id="33" name="Group 32">
            <a:extLst>
              <a:ext uri="{FF2B5EF4-FFF2-40B4-BE49-F238E27FC236}">
                <a16:creationId xmlns:a16="http://schemas.microsoft.com/office/drawing/2014/main" id="{B87A132A-2B24-DB4F-95FC-B0A3FC542055}"/>
              </a:ext>
            </a:extLst>
          </p:cNvPr>
          <p:cNvGrpSpPr/>
          <p:nvPr/>
        </p:nvGrpSpPr>
        <p:grpSpPr>
          <a:xfrm>
            <a:off x="133081" y="4421336"/>
            <a:ext cx="9424838" cy="837849"/>
            <a:chOff x="133081" y="4421336"/>
            <a:chExt cx="9424838" cy="837849"/>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D89F5C1-69B5-584E-B2FE-5996CB02D793}"/>
                    </a:ext>
                  </a:extLst>
                </p:cNvPr>
                <p:cNvSpPr txBox="1"/>
                <p:nvPr/>
              </p:nvSpPr>
              <p:spPr>
                <a:xfrm>
                  <a:off x="1813970" y="4540876"/>
                  <a:ext cx="2563523" cy="523220"/>
                </a:xfrm>
                <a:prstGeom prst="rect">
                  <a:avLst/>
                </a:prstGeom>
                <a:noFill/>
              </p:spPr>
              <p:txBody>
                <a:bodyPr wrap="none" rtlCol="0">
                  <a:spAutoFit/>
                </a:bodyPr>
                <a:lstStyle/>
                <a:p>
                  <a:pPr algn="ctr"/>
                  <a:r>
                    <a:rPr lang="en-US" sz="2800" dirty="0">
                      <a:latin typeface="Helvetica Neue" charset="0"/>
                      <a:ea typeface="Helvetica Neue" charset="0"/>
                      <a:cs typeface="Helvetica Neue" charset="0"/>
                    </a:rPr>
                    <a:t>Latency </a:t>
                  </a:r>
                  <a14:m>
                    <m:oMath xmlns:m="http://schemas.openxmlformats.org/officeDocument/2006/math">
                      <m:r>
                        <a:rPr lang="en-US" sz="2800" i="1" smtClean="0">
                          <a:latin typeface="Cambria Math" panose="02040503050406030204" pitchFamily="18" charset="0"/>
                          <a:ea typeface="Cambria Math" panose="02040503050406030204" pitchFamily="18" charset="0"/>
                          <a:cs typeface="Helvetica Neue" charset="0"/>
                        </a:rPr>
                        <m:t>≽</m:t>
                      </m:r>
                    </m:oMath>
                  </a14:m>
                  <a:r>
                    <a:rPr lang="zh-CN" altLang="en-US" sz="2800" dirty="0">
                      <a:latin typeface="Helvetica Neue" charset="0"/>
                      <a:ea typeface="Helvetica Neue" charset="0"/>
                      <a:cs typeface="Helvetica Neue" charset="0"/>
                    </a:rPr>
                    <a:t> </a:t>
                  </a:r>
                  <a:r>
                    <a:rPr lang="en-US" altLang="zh-CN" sz="2800" dirty="0">
                      <a:latin typeface="Helvetica Neue" charset="0"/>
                      <a:ea typeface="Helvetica Neue" charset="0"/>
                      <a:cs typeface="Helvetica Neue" charset="0"/>
                    </a:rPr>
                    <a:t>loss</a:t>
                  </a:r>
                  <a:endParaRPr lang="en-US" sz="2800" dirty="0">
                    <a:latin typeface="Helvetica Neue" charset="0"/>
                    <a:ea typeface="Helvetica Neue" charset="0"/>
                    <a:cs typeface="Helvetica Neue" charset="0"/>
                  </a:endParaRPr>
                </a:p>
              </p:txBody>
            </p:sp>
          </mc:Choice>
          <mc:Fallback xmlns="">
            <p:sp>
              <p:nvSpPr>
                <p:cNvPr id="9" name="TextBox 8">
                  <a:extLst>
                    <a:ext uri="{FF2B5EF4-FFF2-40B4-BE49-F238E27FC236}">
                      <a16:creationId xmlns:a16="http://schemas.microsoft.com/office/drawing/2014/main" id="{6D89F5C1-69B5-584E-B2FE-5996CB02D793}"/>
                    </a:ext>
                  </a:extLst>
                </p:cNvPr>
                <p:cNvSpPr txBox="1">
                  <a:spLocks noRot="1" noChangeAspect="1" noMove="1" noResize="1" noEditPoints="1" noAdjustHandles="1" noChangeArrowheads="1" noChangeShapeType="1" noTextEdit="1"/>
                </p:cNvSpPr>
                <p:nvPr/>
              </p:nvSpPr>
              <p:spPr>
                <a:xfrm>
                  <a:off x="1813970" y="4540876"/>
                  <a:ext cx="2563523" cy="523220"/>
                </a:xfrm>
                <a:prstGeom prst="rect">
                  <a:avLst/>
                </a:prstGeom>
                <a:blipFill>
                  <a:blip r:embed="rId3"/>
                  <a:stretch>
                    <a:fillRect l="-4433" t="-11905" r="-3941" b="-28571"/>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4AA50937-C159-7946-84C9-C14544642EB1}"/>
                </a:ext>
              </a:extLst>
            </p:cNvPr>
            <p:cNvSpPr txBox="1"/>
            <p:nvPr/>
          </p:nvSpPr>
          <p:spPr>
            <a:xfrm>
              <a:off x="5796894" y="4448543"/>
              <a:ext cx="551754" cy="707886"/>
            </a:xfrm>
            <a:prstGeom prst="rect">
              <a:avLst/>
            </a:prstGeom>
            <a:noFill/>
          </p:spPr>
          <p:txBody>
            <a:bodyPr wrap="none" rtlCol="0">
              <a:spAutoFit/>
            </a:bodyPr>
            <a:lstStyle/>
            <a:p>
              <a:r>
                <a:rPr lang="zh-CN" altLang="en-US" sz="4000" b="1" dirty="0">
                  <a:latin typeface="Helvetica Neue" charset="0"/>
                  <a:ea typeface="Helvetica Neue" charset="0"/>
                  <a:cs typeface="Helvetica Neue" charset="0"/>
                </a:rPr>
                <a:t>⨯</a:t>
              </a:r>
              <a:endParaRPr lang="en-US" sz="4000" b="1" dirty="0">
                <a:latin typeface="Helvetica Neue" charset="0"/>
                <a:ea typeface="Helvetica Neue" charset="0"/>
                <a:cs typeface="Helvetica Neue" charset="0"/>
              </a:endParaRPr>
            </a:p>
          </p:txBody>
        </p:sp>
        <p:sp>
          <p:nvSpPr>
            <p:cNvPr id="12" name="TextBox 11">
              <a:extLst>
                <a:ext uri="{FF2B5EF4-FFF2-40B4-BE49-F238E27FC236}">
                  <a16:creationId xmlns:a16="http://schemas.microsoft.com/office/drawing/2014/main" id="{AA5135B2-F7AE-6348-A0A4-3D2ACCBAEF6E}"/>
                </a:ext>
              </a:extLst>
            </p:cNvPr>
            <p:cNvSpPr txBox="1"/>
            <p:nvPr/>
          </p:nvSpPr>
          <p:spPr>
            <a:xfrm>
              <a:off x="9006165" y="4448543"/>
              <a:ext cx="551754" cy="707886"/>
            </a:xfrm>
            <a:prstGeom prst="rect">
              <a:avLst/>
            </a:prstGeom>
            <a:noFill/>
          </p:spPr>
          <p:txBody>
            <a:bodyPr wrap="none" rtlCol="0">
              <a:spAutoFit/>
            </a:bodyPr>
            <a:lstStyle/>
            <a:p>
              <a:r>
                <a:rPr lang="zh-CN" altLang="en-US" sz="4000" b="1" dirty="0">
                  <a:latin typeface="Helvetica Neue" charset="0"/>
                  <a:ea typeface="Helvetica Neue" charset="0"/>
                  <a:cs typeface="Helvetica Neue" charset="0"/>
                </a:rPr>
                <a:t>⨯</a:t>
              </a:r>
              <a:endParaRPr lang="en-US" sz="4000" b="1" dirty="0">
                <a:latin typeface="Helvetica Neue" charset="0"/>
                <a:ea typeface="Helvetica Neue" charset="0"/>
                <a:cs typeface="Helvetica Neue" charset="0"/>
              </a:endParaRPr>
            </a:p>
          </p:txBody>
        </p:sp>
        <p:pic>
          <p:nvPicPr>
            <p:cNvPr id="7" name="Picture 6">
              <a:extLst>
                <a:ext uri="{FF2B5EF4-FFF2-40B4-BE49-F238E27FC236}">
                  <a16:creationId xmlns:a16="http://schemas.microsoft.com/office/drawing/2014/main" id="{13E7EAF5-A0D8-6743-85F5-13645144DA0D}"/>
                </a:ext>
              </a:extLst>
            </p:cNvPr>
            <p:cNvPicPr>
              <a:picLocks noChangeAspect="1"/>
            </p:cNvPicPr>
            <p:nvPr/>
          </p:nvPicPr>
          <p:blipFill rotWithShape="1">
            <a:blip r:embed="rId4"/>
            <a:srcRect l="8038" t="13686" r="5868" b="5290"/>
            <a:stretch/>
          </p:blipFill>
          <p:spPr>
            <a:xfrm>
              <a:off x="133081" y="4421336"/>
              <a:ext cx="937711" cy="498110"/>
            </a:xfrm>
            <a:prstGeom prst="rect">
              <a:avLst/>
            </a:prstGeom>
          </p:spPr>
        </p:pic>
        <p:pic>
          <p:nvPicPr>
            <p:cNvPr id="6" name="Picture 5">
              <a:extLst>
                <a:ext uri="{FF2B5EF4-FFF2-40B4-BE49-F238E27FC236}">
                  <a16:creationId xmlns:a16="http://schemas.microsoft.com/office/drawing/2014/main" id="{B19543EB-A3F1-6B43-A6B2-CEF75D892AEA}"/>
                </a:ext>
              </a:extLst>
            </p:cNvPr>
            <p:cNvPicPr>
              <a:picLocks noChangeAspect="1"/>
            </p:cNvPicPr>
            <p:nvPr/>
          </p:nvPicPr>
          <p:blipFill>
            <a:blip r:embed="rId5"/>
            <a:stretch>
              <a:fillRect/>
            </a:stretch>
          </p:blipFill>
          <p:spPr>
            <a:xfrm>
              <a:off x="983337" y="4658320"/>
              <a:ext cx="639255" cy="403740"/>
            </a:xfrm>
            <a:prstGeom prst="rect">
              <a:avLst/>
            </a:prstGeom>
          </p:spPr>
        </p:pic>
        <p:pic>
          <p:nvPicPr>
            <p:cNvPr id="31" name="Picture 30">
              <a:extLst>
                <a:ext uri="{FF2B5EF4-FFF2-40B4-BE49-F238E27FC236}">
                  <a16:creationId xmlns:a16="http://schemas.microsoft.com/office/drawing/2014/main" id="{B8C0C4E8-CBBF-7049-A259-CF018D7573A6}"/>
                </a:ext>
              </a:extLst>
            </p:cNvPr>
            <p:cNvPicPr>
              <a:picLocks noChangeAspect="1"/>
            </p:cNvPicPr>
            <p:nvPr/>
          </p:nvPicPr>
          <p:blipFill>
            <a:blip r:embed="rId6"/>
            <a:stretch>
              <a:fillRect/>
            </a:stretch>
          </p:blipFill>
          <p:spPr>
            <a:xfrm>
              <a:off x="269440" y="4860190"/>
              <a:ext cx="664992" cy="398995"/>
            </a:xfrm>
            <a:prstGeom prst="rect">
              <a:avLst/>
            </a:prstGeom>
          </p:spPr>
        </p:pic>
      </p:grpSp>
      <p:grpSp>
        <p:nvGrpSpPr>
          <p:cNvPr id="34" name="Group 33">
            <a:extLst>
              <a:ext uri="{FF2B5EF4-FFF2-40B4-BE49-F238E27FC236}">
                <a16:creationId xmlns:a16="http://schemas.microsoft.com/office/drawing/2014/main" id="{57627483-AC27-C941-84E0-D03A457702B6}"/>
              </a:ext>
            </a:extLst>
          </p:cNvPr>
          <p:cNvGrpSpPr/>
          <p:nvPr/>
        </p:nvGrpSpPr>
        <p:grpSpPr>
          <a:xfrm>
            <a:off x="76199" y="5320254"/>
            <a:ext cx="9481720" cy="707886"/>
            <a:chOff x="76199" y="5320254"/>
            <a:chExt cx="9481720" cy="707886"/>
          </a:xfrm>
        </p:grpSpPr>
        <p:sp>
          <p:nvSpPr>
            <p:cNvPr id="23" name="TextBox 22">
              <a:extLst>
                <a:ext uri="{FF2B5EF4-FFF2-40B4-BE49-F238E27FC236}">
                  <a16:creationId xmlns:a16="http://schemas.microsoft.com/office/drawing/2014/main" id="{CE8BEF3B-C504-A249-926C-53C1DA14BE12}"/>
                </a:ext>
              </a:extLst>
            </p:cNvPr>
            <p:cNvSpPr txBox="1"/>
            <p:nvPr/>
          </p:nvSpPr>
          <p:spPr>
            <a:xfrm>
              <a:off x="5796894" y="5320254"/>
              <a:ext cx="551754" cy="707886"/>
            </a:xfrm>
            <a:prstGeom prst="rect">
              <a:avLst/>
            </a:prstGeom>
            <a:noFill/>
          </p:spPr>
          <p:txBody>
            <a:bodyPr wrap="none" rtlCol="0">
              <a:spAutoFit/>
            </a:bodyPr>
            <a:lstStyle/>
            <a:p>
              <a:r>
                <a:rPr lang="zh-CN" altLang="en-US" sz="4000" b="1" dirty="0">
                  <a:latin typeface="Helvetica Neue" charset="0"/>
                  <a:ea typeface="Helvetica Neue" charset="0"/>
                  <a:cs typeface="Helvetica Neue" charset="0"/>
                </a:rPr>
                <a:t>⨯</a:t>
              </a:r>
              <a:endParaRPr lang="en-US" sz="4000" b="1" dirty="0">
                <a:latin typeface="Helvetica Neue" charset="0"/>
                <a:ea typeface="Helvetica Neue" charset="0"/>
                <a:cs typeface="Helvetica Neue" charset="0"/>
              </a:endParaRPr>
            </a:p>
          </p:txBody>
        </p:sp>
        <p:sp>
          <p:nvSpPr>
            <p:cNvPr id="24" name="TextBox 23">
              <a:extLst>
                <a:ext uri="{FF2B5EF4-FFF2-40B4-BE49-F238E27FC236}">
                  <a16:creationId xmlns:a16="http://schemas.microsoft.com/office/drawing/2014/main" id="{81001791-AB6F-7744-B49E-1F64DA65CE07}"/>
                </a:ext>
              </a:extLst>
            </p:cNvPr>
            <p:cNvSpPr txBox="1"/>
            <p:nvPr/>
          </p:nvSpPr>
          <p:spPr>
            <a:xfrm>
              <a:off x="9006165" y="5320254"/>
              <a:ext cx="551754" cy="707886"/>
            </a:xfrm>
            <a:prstGeom prst="rect">
              <a:avLst/>
            </a:prstGeom>
            <a:noFill/>
          </p:spPr>
          <p:txBody>
            <a:bodyPr wrap="none" rtlCol="0">
              <a:spAutoFit/>
            </a:bodyPr>
            <a:lstStyle/>
            <a:p>
              <a:r>
                <a:rPr lang="zh-CN" altLang="en-US" sz="4000" b="1" dirty="0">
                  <a:latin typeface="Helvetica Neue" charset="0"/>
                  <a:ea typeface="Helvetica Neue" charset="0"/>
                  <a:cs typeface="Helvetica Neue" charset="0"/>
                </a:rPr>
                <a:t>⨯</a:t>
              </a:r>
              <a:endParaRPr lang="en-US" sz="4000" b="1" dirty="0">
                <a:latin typeface="Helvetica Neue" charset="0"/>
                <a:ea typeface="Helvetica Neue" charset="0"/>
                <a:cs typeface="Helvetica Neue" charset="0"/>
              </a:endParaRP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8AF57C6C-D3F7-184B-BE1F-DF2623FC838C}"/>
                    </a:ext>
                  </a:extLst>
                </p:cNvPr>
                <p:cNvSpPr txBox="1"/>
                <p:nvPr/>
              </p:nvSpPr>
              <p:spPr>
                <a:xfrm>
                  <a:off x="1813970" y="5412587"/>
                  <a:ext cx="2563523" cy="523220"/>
                </a:xfrm>
                <a:prstGeom prst="rect">
                  <a:avLst/>
                </a:prstGeom>
                <a:noFill/>
              </p:spPr>
              <p:txBody>
                <a:bodyPr wrap="none" rtlCol="0">
                  <a:spAutoFit/>
                </a:bodyPr>
                <a:lstStyle/>
                <a:p>
                  <a:pPr algn="ctr"/>
                  <a:r>
                    <a:rPr lang="en-US" sz="2800" dirty="0">
                      <a:latin typeface="Helvetica Neue" charset="0"/>
                      <a:ea typeface="Helvetica Neue" charset="0"/>
                      <a:cs typeface="Helvetica Neue" charset="0"/>
                    </a:rPr>
                    <a:t>Latency </a:t>
                  </a:r>
                  <a14:m>
                    <m:oMath xmlns:m="http://schemas.openxmlformats.org/officeDocument/2006/math">
                      <m:r>
                        <a:rPr lang="en-US" sz="2800" i="1" smtClean="0">
                          <a:latin typeface="Cambria Math" panose="02040503050406030204" pitchFamily="18" charset="0"/>
                          <a:ea typeface="Cambria Math" panose="02040503050406030204" pitchFamily="18" charset="0"/>
                          <a:cs typeface="Helvetica Neue" charset="0"/>
                        </a:rPr>
                        <m:t>≽</m:t>
                      </m:r>
                    </m:oMath>
                  </a14:m>
                  <a:r>
                    <a:rPr lang="zh-CN" altLang="en-US" sz="2800" dirty="0">
                      <a:latin typeface="Helvetica Neue" charset="0"/>
                      <a:ea typeface="Helvetica Neue" charset="0"/>
                      <a:cs typeface="Helvetica Neue" charset="0"/>
                    </a:rPr>
                    <a:t> </a:t>
                  </a:r>
                  <a:r>
                    <a:rPr lang="en-US" altLang="zh-CN" sz="2800" dirty="0">
                      <a:latin typeface="Helvetica Neue" charset="0"/>
                      <a:ea typeface="Helvetica Neue" charset="0"/>
                      <a:cs typeface="Helvetica Neue" charset="0"/>
                    </a:rPr>
                    <a:t>loss</a:t>
                  </a:r>
                  <a:endParaRPr lang="en-US" sz="2800" dirty="0">
                    <a:latin typeface="Helvetica Neue" charset="0"/>
                    <a:ea typeface="Helvetica Neue" charset="0"/>
                    <a:cs typeface="Helvetica Neue" charset="0"/>
                  </a:endParaRPr>
                </a:p>
              </p:txBody>
            </p:sp>
          </mc:Choice>
          <mc:Fallback xmlns="">
            <p:sp>
              <p:nvSpPr>
                <p:cNvPr id="28" name="TextBox 27">
                  <a:extLst>
                    <a:ext uri="{FF2B5EF4-FFF2-40B4-BE49-F238E27FC236}">
                      <a16:creationId xmlns:a16="http://schemas.microsoft.com/office/drawing/2014/main" id="{8AF57C6C-D3F7-184B-BE1F-DF2623FC838C}"/>
                    </a:ext>
                  </a:extLst>
                </p:cNvPr>
                <p:cNvSpPr txBox="1">
                  <a:spLocks noRot="1" noChangeAspect="1" noMove="1" noResize="1" noEditPoints="1" noAdjustHandles="1" noChangeArrowheads="1" noChangeShapeType="1" noTextEdit="1"/>
                </p:cNvSpPr>
                <p:nvPr/>
              </p:nvSpPr>
              <p:spPr>
                <a:xfrm>
                  <a:off x="1813970" y="5412587"/>
                  <a:ext cx="2563523" cy="523220"/>
                </a:xfrm>
                <a:prstGeom prst="rect">
                  <a:avLst/>
                </a:prstGeom>
                <a:blipFill>
                  <a:blip r:embed="rId7"/>
                  <a:stretch>
                    <a:fillRect l="-4433" t="-11905" r="-3941" b="-30952"/>
                  </a:stretch>
                </a:blipFill>
              </p:spPr>
              <p:txBody>
                <a:bodyPr/>
                <a:lstStyle/>
                <a:p>
                  <a:r>
                    <a:rPr lang="en-US">
                      <a:noFill/>
                    </a:rPr>
                    <a:t> </a:t>
                  </a:r>
                </a:p>
              </p:txBody>
            </p:sp>
          </mc:Fallback>
        </mc:AlternateContent>
        <p:pic>
          <p:nvPicPr>
            <p:cNvPr id="32" name="Picture 31">
              <a:extLst>
                <a:ext uri="{FF2B5EF4-FFF2-40B4-BE49-F238E27FC236}">
                  <a16:creationId xmlns:a16="http://schemas.microsoft.com/office/drawing/2014/main" id="{DC4A7081-AD38-A54A-A8AE-64F7231DFD2B}"/>
                </a:ext>
              </a:extLst>
            </p:cNvPr>
            <p:cNvPicPr>
              <a:picLocks noChangeAspect="1"/>
            </p:cNvPicPr>
            <p:nvPr/>
          </p:nvPicPr>
          <p:blipFill rotWithShape="1">
            <a:blip r:embed="rId8"/>
            <a:srcRect l="20078" t="32578" r="23304" b="35761"/>
            <a:stretch/>
          </p:blipFill>
          <p:spPr>
            <a:xfrm>
              <a:off x="76199" y="5395977"/>
              <a:ext cx="1773137" cy="556440"/>
            </a:xfrm>
            <a:prstGeom prst="rect">
              <a:avLst/>
            </a:prstGeom>
          </p:spPr>
        </p:pic>
      </p:grpSp>
    </p:spTree>
    <p:extLst>
      <p:ext uri="{BB962C8B-B14F-4D97-AF65-F5344CB8AC3E}">
        <p14:creationId xmlns:p14="http://schemas.microsoft.com/office/powerpoint/2010/main" val="309765649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7A2394A-6591-0546-ACA6-311BC35CEA13}"/>
              </a:ext>
            </a:extLst>
          </p:cNvPr>
          <p:cNvGrpSpPr/>
          <p:nvPr/>
        </p:nvGrpSpPr>
        <p:grpSpPr>
          <a:xfrm>
            <a:off x="1782801" y="2819400"/>
            <a:ext cx="8623222" cy="854512"/>
            <a:chOff x="1782801" y="2819400"/>
            <a:chExt cx="8623222" cy="854512"/>
          </a:xfrm>
        </p:grpSpPr>
        <p:sp>
          <p:nvSpPr>
            <p:cNvPr id="19" name="Rounded Rectangle 18">
              <a:extLst>
                <a:ext uri="{FF2B5EF4-FFF2-40B4-BE49-F238E27FC236}">
                  <a16:creationId xmlns:a16="http://schemas.microsoft.com/office/drawing/2014/main" id="{0B11C127-DEF7-C445-BEF2-E10A6F945C13}"/>
                </a:ext>
              </a:extLst>
            </p:cNvPr>
            <p:cNvSpPr/>
            <p:nvPr/>
          </p:nvSpPr>
          <p:spPr bwMode="ltGray">
            <a:xfrm>
              <a:off x="1782801" y="2819400"/>
              <a:ext cx="2377399" cy="854512"/>
            </a:xfrm>
            <a:prstGeom prst="roundRect">
              <a:avLst/>
            </a:prstGeom>
            <a:solidFill>
              <a:srgbClr val="01A982"/>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dirty="0"/>
                <a:t>Loss-latency tradeoff</a:t>
              </a:r>
            </a:p>
          </p:txBody>
        </p:sp>
        <p:sp>
          <p:nvSpPr>
            <p:cNvPr id="20" name="Rounded Rectangle 19">
              <a:extLst>
                <a:ext uri="{FF2B5EF4-FFF2-40B4-BE49-F238E27FC236}">
                  <a16:creationId xmlns:a16="http://schemas.microsoft.com/office/drawing/2014/main" id="{68FF9A82-A281-2D4C-B688-15BDD3358D31}"/>
                </a:ext>
              </a:extLst>
            </p:cNvPr>
            <p:cNvSpPr/>
            <p:nvPr/>
          </p:nvSpPr>
          <p:spPr bwMode="ltGray">
            <a:xfrm>
              <a:off x="8028624" y="2819400"/>
              <a:ext cx="2377399" cy="854512"/>
            </a:xfrm>
            <a:prstGeom prst="roundRect">
              <a:avLst/>
            </a:prstGeom>
            <a:solidFill>
              <a:srgbClr val="01A982"/>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dirty="0"/>
                <a:t>No public verifiability</a:t>
              </a:r>
            </a:p>
          </p:txBody>
        </p:sp>
        <p:sp>
          <p:nvSpPr>
            <p:cNvPr id="27" name="Rounded Rectangle 26">
              <a:extLst>
                <a:ext uri="{FF2B5EF4-FFF2-40B4-BE49-F238E27FC236}">
                  <a16:creationId xmlns:a16="http://schemas.microsoft.com/office/drawing/2014/main" id="{14CF06F9-566B-834B-9F1F-1BA38DAD360A}"/>
                </a:ext>
              </a:extLst>
            </p:cNvPr>
            <p:cNvSpPr/>
            <p:nvPr/>
          </p:nvSpPr>
          <p:spPr bwMode="ltGray">
            <a:xfrm>
              <a:off x="4470568" y="2819400"/>
              <a:ext cx="3247689" cy="854512"/>
            </a:xfrm>
            <a:prstGeom prst="roundRect">
              <a:avLst/>
            </a:prstGeom>
            <a:solidFill>
              <a:srgbClr val="01A982"/>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dirty="0"/>
                <a:t>Indistinguishability</a:t>
              </a:r>
            </a:p>
          </p:txBody>
        </p:sp>
      </p:grpSp>
      <p:sp>
        <p:nvSpPr>
          <p:cNvPr id="24" name="Rounded Rectangle 23">
            <a:extLst>
              <a:ext uri="{FF2B5EF4-FFF2-40B4-BE49-F238E27FC236}">
                <a16:creationId xmlns:a16="http://schemas.microsoft.com/office/drawing/2014/main" id="{0F81CFA6-3877-434E-ACAE-75B360DED863}"/>
              </a:ext>
            </a:extLst>
          </p:cNvPr>
          <p:cNvSpPr/>
          <p:nvPr/>
        </p:nvSpPr>
        <p:spPr bwMode="ltGray">
          <a:xfrm>
            <a:off x="1782801" y="2826327"/>
            <a:ext cx="2377399" cy="854512"/>
          </a:xfrm>
          <a:prstGeom prst="roundRect">
            <a:avLst/>
          </a:prstGeom>
          <a:solidFill>
            <a:srgbClr val="425563"/>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dirty="0"/>
              <a:t>Latency friendliness</a:t>
            </a:r>
          </a:p>
        </p:txBody>
      </p:sp>
      <p:sp>
        <p:nvSpPr>
          <p:cNvPr id="25" name="Rounded Rectangle 24">
            <a:extLst>
              <a:ext uri="{FF2B5EF4-FFF2-40B4-BE49-F238E27FC236}">
                <a16:creationId xmlns:a16="http://schemas.microsoft.com/office/drawing/2014/main" id="{82404920-C2EF-9942-8867-A909B52AE849}"/>
              </a:ext>
            </a:extLst>
          </p:cNvPr>
          <p:cNvSpPr/>
          <p:nvPr/>
        </p:nvSpPr>
        <p:spPr bwMode="ltGray">
          <a:xfrm>
            <a:off x="8028624" y="2826327"/>
            <a:ext cx="2377399" cy="854512"/>
          </a:xfrm>
          <a:prstGeom prst="roundRect">
            <a:avLst/>
          </a:prstGeom>
          <a:solidFill>
            <a:srgbClr val="425563"/>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dirty="0"/>
              <a:t>Proof of charging</a:t>
            </a:r>
          </a:p>
        </p:txBody>
      </p:sp>
      <p:sp>
        <p:nvSpPr>
          <p:cNvPr id="26" name="Rounded Rectangle 25">
            <a:extLst>
              <a:ext uri="{FF2B5EF4-FFF2-40B4-BE49-F238E27FC236}">
                <a16:creationId xmlns:a16="http://schemas.microsoft.com/office/drawing/2014/main" id="{71A8B9DC-BE60-8244-A56D-7E339DA7984F}"/>
              </a:ext>
            </a:extLst>
          </p:cNvPr>
          <p:cNvSpPr/>
          <p:nvPr/>
        </p:nvSpPr>
        <p:spPr bwMode="ltGray">
          <a:xfrm>
            <a:off x="4470568" y="2826327"/>
            <a:ext cx="3247689" cy="854512"/>
          </a:xfrm>
          <a:prstGeom prst="roundRect">
            <a:avLst/>
          </a:prstGeom>
          <a:solidFill>
            <a:srgbClr val="425563"/>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dirty="0"/>
              <a:t>Loss-selfishness cancellation</a:t>
            </a:r>
          </a:p>
        </p:txBody>
      </p:sp>
      <p:sp>
        <p:nvSpPr>
          <p:cNvPr id="5" name="Title 4">
            <a:extLst>
              <a:ext uri="{FF2B5EF4-FFF2-40B4-BE49-F238E27FC236}">
                <a16:creationId xmlns:a16="http://schemas.microsoft.com/office/drawing/2014/main" id="{7AA38C31-4C69-CA49-A66C-4941A9973243}"/>
              </a:ext>
            </a:extLst>
          </p:cNvPr>
          <p:cNvSpPr>
            <a:spLocks noGrp="1"/>
          </p:cNvSpPr>
          <p:nvPr>
            <p:ph type="title"/>
          </p:nvPr>
        </p:nvSpPr>
        <p:spPr/>
        <p:txBody>
          <a:bodyPr/>
          <a:lstStyle/>
          <a:p>
            <a:r>
              <a:rPr lang="en-US" dirty="0"/>
              <a:t>How to bridge the gap in the cellular edge?</a:t>
            </a:r>
          </a:p>
        </p:txBody>
      </p:sp>
      <p:sp>
        <p:nvSpPr>
          <p:cNvPr id="4" name="Slide Number Placeholder 3">
            <a:extLst>
              <a:ext uri="{FF2B5EF4-FFF2-40B4-BE49-F238E27FC236}">
                <a16:creationId xmlns:a16="http://schemas.microsoft.com/office/drawing/2014/main" id="{8AC0F71D-02E9-F640-87BE-E712BBA961A2}"/>
              </a:ext>
            </a:extLst>
          </p:cNvPr>
          <p:cNvSpPr>
            <a:spLocks noGrp="1"/>
          </p:cNvSpPr>
          <p:nvPr>
            <p:ph type="sldNum" sz="quarter" idx="12"/>
          </p:nvPr>
        </p:nvSpPr>
        <p:spPr/>
        <p:txBody>
          <a:bodyPr/>
          <a:lstStyle/>
          <a:p>
            <a:fld id="{B016F8AB-BCEA-4347-8BA6-BE776009BC89}" type="slidenum">
              <a:rPr lang="en-US" smtClean="0"/>
              <a:pPr/>
              <a:t>12</a:t>
            </a:fld>
            <a:endParaRPr lang="en-US"/>
          </a:p>
        </p:txBody>
      </p:sp>
      <p:grpSp>
        <p:nvGrpSpPr>
          <p:cNvPr id="14" name="Group 13">
            <a:extLst>
              <a:ext uri="{FF2B5EF4-FFF2-40B4-BE49-F238E27FC236}">
                <a16:creationId xmlns:a16="http://schemas.microsoft.com/office/drawing/2014/main" id="{8F62CFF1-50BB-4D4C-8BD8-E1C82B1F6230}"/>
              </a:ext>
            </a:extLst>
          </p:cNvPr>
          <p:cNvGrpSpPr/>
          <p:nvPr/>
        </p:nvGrpSpPr>
        <p:grpSpPr>
          <a:xfrm>
            <a:off x="1295400" y="1752600"/>
            <a:ext cx="9601200" cy="2286000"/>
            <a:chOff x="1295400" y="1752600"/>
            <a:chExt cx="9601200" cy="2286000"/>
          </a:xfrm>
        </p:grpSpPr>
        <p:sp>
          <p:nvSpPr>
            <p:cNvPr id="11" name="Rectangle 10">
              <a:extLst>
                <a:ext uri="{FF2B5EF4-FFF2-40B4-BE49-F238E27FC236}">
                  <a16:creationId xmlns:a16="http://schemas.microsoft.com/office/drawing/2014/main" id="{97124C0F-5EED-6A4A-B996-16BE615C88B6}"/>
                </a:ext>
              </a:extLst>
            </p:cNvPr>
            <p:cNvSpPr/>
            <p:nvPr/>
          </p:nvSpPr>
          <p:spPr bwMode="ltGray">
            <a:xfrm>
              <a:off x="1295400" y="2438400"/>
              <a:ext cx="9601200" cy="1600200"/>
            </a:xfrm>
            <a:prstGeom prst="rect">
              <a:avLst/>
            </a:prstGeom>
            <a:noFill/>
            <a:ln w="19050">
              <a:solidFill>
                <a:srgbClr val="01A98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29" name="Rectangle 28">
              <a:extLst>
                <a:ext uri="{FF2B5EF4-FFF2-40B4-BE49-F238E27FC236}">
                  <a16:creationId xmlns:a16="http://schemas.microsoft.com/office/drawing/2014/main" id="{271E79E2-6F18-C245-9503-5470CED5D6F7}"/>
                </a:ext>
              </a:extLst>
            </p:cNvPr>
            <p:cNvSpPr/>
            <p:nvPr/>
          </p:nvSpPr>
          <p:spPr bwMode="ltGray">
            <a:xfrm>
              <a:off x="1301391" y="1752600"/>
              <a:ext cx="9595209" cy="664532"/>
            </a:xfrm>
            <a:prstGeom prst="rect">
              <a:avLst/>
            </a:prstGeom>
            <a:solidFill>
              <a:srgbClr val="01A982"/>
            </a:solidFill>
            <a:ln w="190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600" b="1" dirty="0">
                  <a:latin typeface="+mj-lt"/>
                </a:rPr>
                <a:t>TLC: T</a:t>
              </a:r>
              <a:r>
                <a:rPr lang="en-US" sz="3600" dirty="0">
                  <a:latin typeface="+mj-lt"/>
                </a:rPr>
                <a:t>rusted, </a:t>
              </a:r>
              <a:r>
                <a:rPr lang="en-US" sz="3600" b="1" dirty="0">
                  <a:latin typeface="+mj-lt"/>
                </a:rPr>
                <a:t>L</a:t>
              </a:r>
              <a:r>
                <a:rPr lang="en-US" sz="3600" dirty="0">
                  <a:latin typeface="+mj-lt"/>
                </a:rPr>
                <a:t>oss-tolerant </a:t>
              </a:r>
              <a:r>
                <a:rPr lang="en-US" sz="3600" b="1" dirty="0">
                  <a:latin typeface="+mj-lt"/>
                </a:rPr>
                <a:t>C</a:t>
              </a:r>
              <a:r>
                <a:rPr lang="en-US" sz="3600" dirty="0">
                  <a:latin typeface="+mj-lt"/>
                </a:rPr>
                <a:t>harging</a:t>
              </a:r>
            </a:p>
          </p:txBody>
        </p:sp>
      </p:grpSp>
    </p:spTree>
    <p:extLst>
      <p:ext uri="{BB962C8B-B14F-4D97-AF65-F5344CB8AC3E}">
        <p14:creationId xmlns:p14="http://schemas.microsoft.com/office/powerpoint/2010/main" val="17121247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C6EEDE-4C0B-E14A-AC36-0935CB377E6B}"/>
              </a:ext>
            </a:extLst>
          </p:cNvPr>
          <p:cNvSpPr>
            <a:spLocks noGrp="1"/>
          </p:cNvSpPr>
          <p:nvPr>
            <p:ph type="title"/>
          </p:nvPr>
        </p:nvSpPr>
        <p:spPr/>
        <p:txBody>
          <a:bodyPr/>
          <a:lstStyle/>
          <a:p>
            <a:r>
              <a:rPr lang="en-US" dirty="0"/>
              <a:t>How TLC works: An overview</a:t>
            </a:r>
          </a:p>
        </p:txBody>
      </p:sp>
      <p:sp>
        <p:nvSpPr>
          <p:cNvPr id="5" name="Slide Number Placeholder 4">
            <a:extLst>
              <a:ext uri="{FF2B5EF4-FFF2-40B4-BE49-F238E27FC236}">
                <a16:creationId xmlns:a16="http://schemas.microsoft.com/office/drawing/2014/main" id="{266C1148-1B96-514C-84AD-AAA2C888F882}"/>
              </a:ext>
            </a:extLst>
          </p:cNvPr>
          <p:cNvSpPr>
            <a:spLocks noGrp="1"/>
          </p:cNvSpPr>
          <p:nvPr>
            <p:ph type="sldNum" sz="quarter" idx="12"/>
          </p:nvPr>
        </p:nvSpPr>
        <p:spPr/>
        <p:txBody>
          <a:bodyPr/>
          <a:lstStyle/>
          <a:p>
            <a:fld id="{B016F8AB-BCEA-4347-8BA6-BE776009BC89}" type="slidenum">
              <a:rPr lang="en-US" smtClean="0"/>
              <a:t>13</a:t>
            </a:fld>
            <a:endParaRPr lang="en-US"/>
          </a:p>
        </p:txBody>
      </p:sp>
      <p:pic>
        <p:nvPicPr>
          <p:cNvPr id="8" name="Picture 7">
            <a:extLst>
              <a:ext uri="{FF2B5EF4-FFF2-40B4-BE49-F238E27FC236}">
                <a16:creationId xmlns:a16="http://schemas.microsoft.com/office/drawing/2014/main" id="{D38044FF-CF91-DE42-B055-ED74ECC5EFE4}"/>
              </a:ext>
            </a:extLst>
          </p:cNvPr>
          <p:cNvPicPr>
            <a:picLocks noChangeAspect="1"/>
          </p:cNvPicPr>
          <p:nvPr/>
        </p:nvPicPr>
        <p:blipFill rotWithShape="1">
          <a:blip r:embed="rId3"/>
          <a:srcRect b="16460"/>
          <a:stretch/>
        </p:blipFill>
        <p:spPr>
          <a:xfrm>
            <a:off x="1139805" y="2806693"/>
            <a:ext cx="1630701" cy="977643"/>
          </a:xfrm>
          <a:prstGeom prst="rect">
            <a:avLst/>
          </a:prstGeom>
        </p:spPr>
      </p:pic>
      <p:pic>
        <p:nvPicPr>
          <p:cNvPr id="9" name="Picture 8">
            <a:extLst>
              <a:ext uri="{FF2B5EF4-FFF2-40B4-BE49-F238E27FC236}">
                <a16:creationId xmlns:a16="http://schemas.microsoft.com/office/drawing/2014/main" id="{B84F589C-644B-0B4E-BFFF-CEA59FB9BD16}"/>
              </a:ext>
            </a:extLst>
          </p:cNvPr>
          <p:cNvPicPr>
            <a:picLocks noChangeAspect="1"/>
          </p:cNvPicPr>
          <p:nvPr/>
        </p:nvPicPr>
        <p:blipFill>
          <a:blip r:embed="rId4"/>
          <a:stretch>
            <a:fillRect/>
          </a:stretch>
        </p:blipFill>
        <p:spPr>
          <a:xfrm>
            <a:off x="9596017" y="2669872"/>
            <a:ext cx="990600" cy="1251284"/>
          </a:xfrm>
          <a:prstGeom prst="rect">
            <a:avLst/>
          </a:prstGeom>
        </p:spPr>
      </p:pic>
      <p:pic>
        <p:nvPicPr>
          <p:cNvPr id="10" name="Picture 9">
            <a:extLst>
              <a:ext uri="{FF2B5EF4-FFF2-40B4-BE49-F238E27FC236}">
                <a16:creationId xmlns:a16="http://schemas.microsoft.com/office/drawing/2014/main" id="{2CEC092A-0B34-A14A-B465-7846A4908D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6928" y="1518112"/>
            <a:ext cx="1295903" cy="1295903"/>
          </a:xfrm>
          <a:prstGeom prst="rect">
            <a:avLst/>
          </a:prstGeom>
        </p:spPr>
      </p:pic>
      <p:sp>
        <p:nvSpPr>
          <p:cNvPr id="11" name="TextBox 10">
            <a:extLst>
              <a:ext uri="{FF2B5EF4-FFF2-40B4-BE49-F238E27FC236}">
                <a16:creationId xmlns:a16="http://schemas.microsoft.com/office/drawing/2014/main" id="{41CDF040-B94E-5241-AD70-0DC708B8BE0B}"/>
              </a:ext>
            </a:extLst>
          </p:cNvPr>
          <p:cNvSpPr txBox="1"/>
          <p:nvPr/>
        </p:nvSpPr>
        <p:spPr>
          <a:xfrm>
            <a:off x="6094412" y="1447800"/>
            <a:ext cx="2667000" cy="457200"/>
          </a:xfrm>
          <a:prstGeom prst="rect">
            <a:avLst/>
          </a:prstGeom>
          <a:noFill/>
        </p:spPr>
        <p:txBody>
          <a:bodyPr wrap="none" lIns="0" tIns="0" rIns="0" bIns="0" rtlCol="0">
            <a:noAutofit/>
          </a:bodyPr>
          <a:lstStyle/>
          <a:p>
            <a:pPr algn="ctr">
              <a:lnSpc>
                <a:spcPct val="90000"/>
              </a:lnSpc>
            </a:pPr>
            <a:r>
              <a:rPr lang="en-US" sz="2800" b="1" dirty="0">
                <a:solidFill>
                  <a:srgbClr val="425563"/>
                </a:solidFill>
              </a:rPr>
              <a:t>Public verifier(s)</a:t>
            </a:r>
          </a:p>
        </p:txBody>
      </p:sp>
      <p:sp>
        <p:nvSpPr>
          <p:cNvPr id="14" name="TextBox 13">
            <a:extLst>
              <a:ext uri="{FF2B5EF4-FFF2-40B4-BE49-F238E27FC236}">
                <a16:creationId xmlns:a16="http://schemas.microsoft.com/office/drawing/2014/main" id="{E8589C76-6096-7448-95E8-94626F88F17B}"/>
              </a:ext>
            </a:extLst>
          </p:cNvPr>
          <p:cNvSpPr txBox="1"/>
          <p:nvPr/>
        </p:nvSpPr>
        <p:spPr>
          <a:xfrm>
            <a:off x="7424317" y="2842433"/>
            <a:ext cx="2667000" cy="457200"/>
          </a:xfrm>
          <a:prstGeom prst="rect">
            <a:avLst/>
          </a:prstGeom>
          <a:noFill/>
        </p:spPr>
        <p:txBody>
          <a:bodyPr wrap="none" lIns="0" tIns="0" rIns="0" bIns="0" rtlCol="0">
            <a:noAutofit/>
          </a:bodyPr>
          <a:lstStyle/>
          <a:p>
            <a:pPr algn="ctr">
              <a:lnSpc>
                <a:spcPct val="90000"/>
              </a:lnSpc>
            </a:pPr>
            <a:r>
              <a:rPr lang="en-US" sz="2800" b="1" dirty="0">
                <a:solidFill>
                  <a:srgbClr val="425563"/>
                </a:solidFill>
              </a:rPr>
              <a:t>Cellular</a:t>
            </a:r>
          </a:p>
          <a:p>
            <a:pPr algn="ctr">
              <a:lnSpc>
                <a:spcPct val="90000"/>
              </a:lnSpc>
            </a:pPr>
            <a:r>
              <a:rPr lang="en-US" sz="2800" b="1" dirty="0">
                <a:solidFill>
                  <a:srgbClr val="425563"/>
                </a:solidFill>
              </a:rPr>
              <a:t>operator</a:t>
            </a:r>
          </a:p>
        </p:txBody>
      </p:sp>
      <p:sp>
        <p:nvSpPr>
          <p:cNvPr id="15" name="TextBox 14">
            <a:extLst>
              <a:ext uri="{FF2B5EF4-FFF2-40B4-BE49-F238E27FC236}">
                <a16:creationId xmlns:a16="http://schemas.microsoft.com/office/drawing/2014/main" id="{94322994-FAA9-0D4D-9C89-74DAF76206D6}"/>
              </a:ext>
            </a:extLst>
          </p:cNvPr>
          <p:cNvSpPr txBox="1"/>
          <p:nvPr/>
        </p:nvSpPr>
        <p:spPr>
          <a:xfrm>
            <a:off x="2038866" y="2838314"/>
            <a:ext cx="2667000" cy="457200"/>
          </a:xfrm>
          <a:prstGeom prst="rect">
            <a:avLst/>
          </a:prstGeom>
          <a:noFill/>
        </p:spPr>
        <p:txBody>
          <a:bodyPr wrap="none" lIns="0" tIns="0" rIns="0" bIns="0" rtlCol="0">
            <a:noAutofit/>
          </a:bodyPr>
          <a:lstStyle/>
          <a:p>
            <a:pPr algn="ctr">
              <a:lnSpc>
                <a:spcPct val="90000"/>
              </a:lnSpc>
            </a:pPr>
            <a:r>
              <a:rPr lang="en-US" sz="2800" b="1" dirty="0">
                <a:solidFill>
                  <a:srgbClr val="425563"/>
                </a:solidFill>
              </a:rPr>
              <a:t>Edge app</a:t>
            </a:r>
          </a:p>
          <a:p>
            <a:pPr algn="ctr">
              <a:lnSpc>
                <a:spcPct val="90000"/>
              </a:lnSpc>
            </a:pPr>
            <a:r>
              <a:rPr lang="en-US" sz="2800" b="1" dirty="0">
                <a:solidFill>
                  <a:srgbClr val="425563"/>
                </a:solidFill>
              </a:rPr>
              <a:t>vendor</a:t>
            </a:r>
          </a:p>
        </p:txBody>
      </p:sp>
      <p:cxnSp>
        <p:nvCxnSpPr>
          <p:cNvPr id="17" name="Straight Arrow Connector 16">
            <a:extLst>
              <a:ext uri="{FF2B5EF4-FFF2-40B4-BE49-F238E27FC236}">
                <a16:creationId xmlns:a16="http://schemas.microsoft.com/office/drawing/2014/main" id="{084556CB-DF2D-734D-B68A-64BB2E5A977F}"/>
              </a:ext>
            </a:extLst>
          </p:cNvPr>
          <p:cNvCxnSpPr/>
          <p:nvPr/>
        </p:nvCxnSpPr>
        <p:spPr>
          <a:xfrm>
            <a:off x="4267200" y="3459423"/>
            <a:ext cx="3505200"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CAEA168-B9FA-7D45-A207-365005CEE039}"/>
              </a:ext>
            </a:extLst>
          </p:cNvPr>
          <p:cNvSpPr/>
          <p:nvPr/>
        </p:nvSpPr>
        <p:spPr bwMode="ltGray">
          <a:xfrm>
            <a:off x="4860600" y="2926023"/>
            <a:ext cx="170934" cy="36949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19" name="Rectangle 18">
            <a:extLst>
              <a:ext uri="{FF2B5EF4-FFF2-40B4-BE49-F238E27FC236}">
                <a16:creationId xmlns:a16="http://schemas.microsoft.com/office/drawing/2014/main" id="{26F8F9BC-15D5-F145-9588-DFCAAB4F894A}"/>
              </a:ext>
            </a:extLst>
          </p:cNvPr>
          <p:cNvSpPr/>
          <p:nvPr/>
        </p:nvSpPr>
        <p:spPr bwMode="ltGray">
          <a:xfrm>
            <a:off x="5183718" y="2926023"/>
            <a:ext cx="170934" cy="36949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20" name="Rectangle 19">
            <a:extLst>
              <a:ext uri="{FF2B5EF4-FFF2-40B4-BE49-F238E27FC236}">
                <a16:creationId xmlns:a16="http://schemas.microsoft.com/office/drawing/2014/main" id="{0A426CB7-E481-D84E-B02C-17FAEE29506F}"/>
              </a:ext>
            </a:extLst>
          </p:cNvPr>
          <p:cNvSpPr/>
          <p:nvPr/>
        </p:nvSpPr>
        <p:spPr bwMode="ltGray">
          <a:xfrm>
            <a:off x="5488122" y="2926023"/>
            <a:ext cx="170934" cy="36949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21" name="Rectangle 20">
            <a:extLst>
              <a:ext uri="{FF2B5EF4-FFF2-40B4-BE49-F238E27FC236}">
                <a16:creationId xmlns:a16="http://schemas.microsoft.com/office/drawing/2014/main" id="{8C9065B0-93A8-D249-9123-C4CD2C0B4525}"/>
              </a:ext>
            </a:extLst>
          </p:cNvPr>
          <p:cNvSpPr/>
          <p:nvPr/>
        </p:nvSpPr>
        <p:spPr bwMode="ltGray">
          <a:xfrm>
            <a:off x="5811240" y="2926023"/>
            <a:ext cx="170934" cy="36949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22" name="Rectangle 21">
            <a:extLst>
              <a:ext uri="{FF2B5EF4-FFF2-40B4-BE49-F238E27FC236}">
                <a16:creationId xmlns:a16="http://schemas.microsoft.com/office/drawing/2014/main" id="{0E9F5FDA-A681-4E41-9B00-87BCDE3313F1}"/>
              </a:ext>
            </a:extLst>
          </p:cNvPr>
          <p:cNvSpPr/>
          <p:nvPr/>
        </p:nvSpPr>
        <p:spPr bwMode="ltGray">
          <a:xfrm>
            <a:off x="6120709" y="2927203"/>
            <a:ext cx="170934" cy="36949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23" name="Rectangle 22">
            <a:extLst>
              <a:ext uri="{FF2B5EF4-FFF2-40B4-BE49-F238E27FC236}">
                <a16:creationId xmlns:a16="http://schemas.microsoft.com/office/drawing/2014/main" id="{484BDDFA-D155-7442-B952-7082A11FE1CC}"/>
              </a:ext>
            </a:extLst>
          </p:cNvPr>
          <p:cNvSpPr/>
          <p:nvPr/>
        </p:nvSpPr>
        <p:spPr bwMode="ltGray">
          <a:xfrm>
            <a:off x="6443827" y="2927203"/>
            <a:ext cx="170934" cy="36949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24" name="Rectangle 23">
            <a:extLst>
              <a:ext uri="{FF2B5EF4-FFF2-40B4-BE49-F238E27FC236}">
                <a16:creationId xmlns:a16="http://schemas.microsoft.com/office/drawing/2014/main" id="{11F76DAA-DAAF-AE4F-8DC4-23ACE6991A67}"/>
              </a:ext>
            </a:extLst>
          </p:cNvPr>
          <p:cNvSpPr/>
          <p:nvPr/>
        </p:nvSpPr>
        <p:spPr bwMode="ltGray">
          <a:xfrm>
            <a:off x="6748231" y="2927203"/>
            <a:ext cx="170934" cy="36949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25" name="Rectangle 24">
            <a:extLst>
              <a:ext uri="{FF2B5EF4-FFF2-40B4-BE49-F238E27FC236}">
                <a16:creationId xmlns:a16="http://schemas.microsoft.com/office/drawing/2014/main" id="{677C312C-50C1-E14E-8CEF-C1437E49F075}"/>
              </a:ext>
            </a:extLst>
          </p:cNvPr>
          <p:cNvSpPr/>
          <p:nvPr/>
        </p:nvSpPr>
        <p:spPr bwMode="ltGray">
          <a:xfrm>
            <a:off x="7071349" y="2927203"/>
            <a:ext cx="170934" cy="36949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26" name="TextBox 25">
            <a:extLst>
              <a:ext uri="{FF2B5EF4-FFF2-40B4-BE49-F238E27FC236}">
                <a16:creationId xmlns:a16="http://schemas.microsoft.com/office/drawing/2014/main" id="{5F74D07E-7BB9-864A-AC4F-8B0547F5D3DF}"/>
              </a:ext>
            </a:extLst>
          </p:cNvPr>
          <p:cNvSpPr txBox="1"/>
          <p:nvPr/>
        </p:nvSpPr>
        <p:spPr>
          <a:xfrm>
            <a:off x="4717942" y="3557394"/>
            <a:ext cx="2667000" cy="457200"/>
          </a:xfrm>
          <a:prstGeom prst="rect">
            <a:avLst/>
          </a:prstGeom>
          <a:noFill/>
        </p:spPr>
        <p:txBody>
          <a:bodyPr wrap="none" lIns="0" tIns="0" rIns="0" bIns="0" rtlCol="0">
            <a:noAutofit/>
          </a:bodyPr>
          <a:lstStyle/>
          <a:p>
            <a:pPr algn="ctr">
              <a:lnSpc>
                <a:spcPct val="90000"/>
              </a:lnSpc>
            </a:pPr>
            <a:r>
              <a:rPr lang="en-US" sz="2400" dirty="0"/>
              <a:t>Mobile </a:t>
            </a:r>
            <a:r>
              <a:rPr lang="en-US" altLang="zh-CN" sz="2400" dirty="0"/>
              <a:t>traffic</a:t>
            </a:r>
            <a:endParaRPr lang="en-US" sz="2400" dirty="0"/>
          </a:p>
        </p:txBody>
      </p:sp>
      <p:sp>
        <p:nvSpPr>
          <p:cNvPr id="34" name="TextBox 33">
            <a:extLst>
              <a:ext uri="{FF2B5EF4-FFF2-40B4-BE49-F238E27FC236}">
                <a16:creationId xmlns:a16="http://schemas.microsoft.com/office/drawing/2014/main" id="{6FF5B128-9524-9C4F-A21B-52013CD53C5A}"/>
              </a:ext>
            </a:extLst>
          </p:cNvPr>
          <p:cNvSpPr txBox="1"/>
          <p:nvPr/>
        </p:nvSpPr>
        <p:spPr>
          <a:xfrm>
            <a:off x="1879362" y="4190251"/>
            <a:ext cx="2667000" cy="457200"/>
          </a:xfrm>
          <a:prstGeom prst="rect">
            <a:avLst/>
          </a:prstGeom>
          <a:noFill/>
        </p:spPr>
        <p:txBody>
          <a:bodyPr wrap="none" lIns="0" tIns="0" rIns="0" bIns="0" rtlCol="0">
            <a:noAutofit/>
          </a:bodyPr>
          <a:lstStyle/>
          <a:p>
            <a:pPr algn="ctr">
              <a:lnSpc>
                <a:spcPct val="90000"/>
              </a:lnSpc>
            </a:pPr>
            <a:r>
              <a:rPr lang="en-US" sz="2400" dirty="0"/>
              <a:t>Local charging</a:t>
            </a:r>
          </a:p>
          <a:p>
            <a:pPr algn="ctr">
              <a:lnSpc>
                <a:spcPct val="90000"/>
              </a:lnSpc>
            </a:pPr>
            <a:r>
              <a:rPr lang="en-US" sz="2400" dirty="0"/>
              <a:t>data record</a:t>
            </a:r>
          </a:p>
        </p:txBody>
      </p:sp>
      <p:sp>
        <p:nvSpPr>
          <p:cNvPr id="35" name="TextBox 34">
            <a:extLst>
              <a:ext uri="{FF2B5EF4-FFF2-40B4-BE49-F238E27FC236}">
                <a16:creationId xmlns:a16="http://schemas.microsoft.com/office/drawing/2014/main" id="{EC16EEED-36C4-CA4B-A730-31DA43CF3460}"/>
              </a:ext>
            </a:extLst>
          </p:cNvPr>
          <p:cNvSpPr txBox="1"/>
          <p:nvPr/>
        </p:nvSpPr>
        <p:spPr>
          <a:xfrm>
            <a:off x="7396315" y="4190251"/>
            <a:ext cx="2667000" cy="457200"/>
          </a:xfrm>
          <a:prstGeom prst="rect">
            <a:avLst/>
          </a:prstGeom>
          <a:noFill/>
        </p:spPr>
        <p:txBody>
          <a:bodyPr wrap="none" lIns="0" tIns="0" rIns="0" bIns="0" rtlCol="0">
            <a:noAutofit/>
          </a:bodyPr>
          <a:lstStyle/>
          <a:p>
            <a:pPr algn="ctr">
              <a:lnSpc>
                <a:spcPct val="90000"/>
              </a:lnSpc>
            </a:pPr>
            <a:r>
              <a:rPr lang="en-US" sz="2400" dirty="0"/>
              <a:t>Local charging</a:t>
            </a:r>
          </a:p>
          <a:p>
            <a:pPr algn="ctr">
              <a:lnSpc>
                <a:spcPct val="90000"/>
              </a:lnSpc>
            </a:pPr>
            <a:r>
              <a:rPr lang="en-US" sz="2400" dirty="0"/>
              <a:t>data record</a:t>
            </a:r>
          </a:p>
        </p:txBody>
      </p:sp>
      <p:cxnSp>
        <p:nvCxnSpPr>
          <p:cNvPr id="39" name="Elbow Connector 38">
            <a:extLst>
              <a:ext uri="{FF2B5EF4-FFF2-40B4-BE49-F238E27FC236}">
                <a16:creationId xmlns:a16="http://schemas.microsoft.com/office/drawing/2014/main" id="{822724DC-6E4D-6948-82C5-14F070EF60AB}"/>
              </a:ext>
            </a:extLst>
          </p:cNvPr>
          <p:cNvCxnSpPr>
            <a:cxnSpLocks/>
            <a:stCxn id="8" idx="2"/>
            <a:endCxn id="9" idx="2"/>
          </p:cNvCxnSpPr>
          <p:nvPr/>
        </p:nvCxnSpPr>
        <p:spPr>
          <a:xfrm rot="16200000" flipH="1">
            <a:off x="5954826" y="-215335"/>
            <a:ext cx="136820" cy="8136161"/>
          </a:xfrm>
          <a:prstGeom prst="bentConnector3">
            <a:avLst>
              <a:gd name="adj1" fmla="val 821486"/>
            </a:avLst>
          </a:prstGeom>
          <a:ln w="28575">
            <a:solidFill>
              <a:schemeClr val="tx1"/>
            </a:solidFill>
            <a:prstDash val="sysDot"/>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7" name="Rounded Rectangle 26">
            <a:extLst>
              <a:ext uri="{FF2B5EF4-FFF2-40B4-BE49-F238E27FC236}">
                <a16:creationId xmlns:a16="http://schemas.microsoft.com/office/drawing/2014/main" id="{458E4657-38B8-1E4B-A349-CEE8084BD471}"/>
              </a:ext>
            </a:extLst>
          </p:cNvPr>
          <p:cNvSpPr/>
          <p:nvPr/>
        </p:nvSpPr>
        <p:spPr bwMode="ltGray">
          <a:xfrm>
            <a:off x="4470568" y="4429911"/>
            <a:ext cx="3247689" cy="854512"/>
          </a:xfrm>
          <a:prstGeom prst="roundRect">
            <a:avLst/>
          </a:prstGeom>
          <a:solidFill>
            <a:srgbClr val="425563"/>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dirty="0"/>
              <a:t>Loss-selfishness cancellation</a:t>
            </a:r>
          </a:p>
        </p:txBody>
      </p:sp>
      <p:cxnSp>
        <p:nvCxnSpPr>
          <p:cNvPr id="65" name="Elbow Connector 64">
            <a:extLst>
              <a:ext uri="{FF2B5EF4-FFF2-40B4-BE49-F238E27FC236}">
                <a16:creationId xmlns:a16="http://schemas.microsoft.com/office/drawing/2014/main" id="{6345C634-4B54-7B41-8C5E-3485032415D0}"/>
              </a:ext>
            </a:extLst>
          </p:cNvPr>
          <p:cNvCxnSpPr>
            <a:cxnSpLocks/>
            <a:stCxn id="8" idx="1"/>
            <a:endCxn id="27" idx="2"/>
          </p:cNvCxnSpPr>
          <p:nvPr/>
        </p:nvCxnSpPr>
        <p:spPr>
          <a:xfrm rot="10800000" flipH="1" flipV="1">
            <a:off x="1139805" y="3295515"/>
            <a:ext cx="4954608" cy="1988908"/>
          </a:xfrm>
          <a:prstGeom prst="bentConnector4">
            <a:avLst>
              <a:gd name="adj1" fmla="val -4614"/>
              <a:gd name="adj2" fmla="val 111494"/>
            </a:avLst>
          </a:prstGeom>
          <a:ln w="28575">
            <a:solidFill>
              <a:schemeClr val="tx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Elbow Connector 67">
            <a:extLst>
              <a:ext uri="{FF2B5EF4-FFF2-40B4-BE49-F238E27FC236}">
                <a16:creationId xmlns:a16="http://schemas.microsoft.com/office/drawing/2014/main" id="{5CCA54F3-FBD2-0D4B-B871-5BDD70A497EF}"/>
              </a:ext>
            </a:extLst>
          </p:cNvPr>
          <p:cNvCxnSpPr>
            <a:cxnSpLocks/>
            <a:stCxn id="9" idx="3"/>
            <a:endCxn id="27" idx="2"/>
          </p:cNvCxnSpPr>
          <p:nvPr/>
        </p:nvCxnSpPr>
        <p:spPr>
          <a:xfrm flipH="1">
            <a:off x="6094413" y="3295514"/>
            <a:ext cx="4492204" cy="1988909"/>
          </a:xfrm>
          <a:prstGeom prst="bentConnector4">
            <a:avLst>
              <a:gd name="adj1" fmla="val -5089"/>
              <a:gd name="adj2" fmla="val 111494"/>
            </a:avLst>
          </a:prstGeom>
          <a:ln w="28575">
            <a:solidFill>
              <a:schemeClr val="tx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6BEACD28-AF88-1345-89EC-B46A732C9501}"/>
              </a:ext>
            </a:extLst>
          </p:cNvPr>
          <p:cNvSpPr txBox="1"/>
          <p:nvPr/>
        </p:nvSpPr>
        <p:spPr>
          <a:xfrm>
            <a:off x="1879362" y="5564578"/>
            <a:ext cx="2667000" cy="457200"/>
          </a:xfrm>
          <a:prstGeom prst="rect">
            <a:avLst/>
          </a:prstGeom>
          <a:noFill/>
        </p:spPr>
        <p:txBody>
          <a:bodyPr wrap="none" lIns="0" tIns="0" rIns="0" bIns="0" rtlCol="0">
            <a:noAutofit/>
          </a:bodyPr>
          <a:lstStyle/>
          <a:p>
            <a:pPr algn="ctr">
              <a:lnSpc>
                <a:spcPct val="90000"/>
              </a:lnSpc>
            </a:pPr>
            <a:r>
              <a:rPr lang="en-US" sz="2400" dirty="0"/>
              <a:t>Proof-of-Charging (</a:t>
            </a:r>
            <a:r>
              <a:rPr lang="en-US" sz="2400" dirty="0" err="1"/>
              <a:t>PoC</a:t>
            </a:r>
            <a:r>
              <a:rPr lang="en-US" sz="2400" dirty="0"/>
              <a:t>)</a:t>
            </a:r>
          </a:p>
        </p:txBody>
      </p:sp>
      <p:sp>
        <p:nvSpPr>
          <p:cNvPr id="72" name="TextBox 71">
            <a:extLst>
              <a:ext uri="{FF2B5EF4-FFF2-40B4-BE49-F238E27FC236}">
                <a16:creationId xmlns:a16="http://schemas.microsoft.com/office/drawing/2014/main" id="{2A301845-923F-4843-AE29-9F0E96ED7145}"/>
              </a:ext>
            </a:extLst>
          </p:cNvPr>
          <p:cNvSpPr txBox="1"/>
          <p:nvPr/>
        </p:nvSpPr>
        <p:spPr>
          <a:xfrm>
            <a:off x="7441635" y="5578433"/>
            <a:ext cx="2667000" cy="457200"/>
          </a:xfrm>
          <a:prstGeom prst="rect">
            <a:avLst/>
          </a:prstGeom>
          <a:noFill/>
        </p:spPr>
        <p:txBody>
          <a:bodyPr wrap="none" lIns="0" tIns="0" rIns="0" bIns="0" rtlCol="0">
            <a:noAutofit/>
          </a:bodyPr>
          <a:lstStyle/>
          <a:p>
            <a:pPr algn="ctr">
              <a:lnSpc>
                <a:spcPct val="90000"/>
              </a:lnSpc>
            </a:pPr>
            <a:r>
              <a:rPr lang="en-US" sz="2400" dirty="0"/>
              <a:t>Proof-of-Charging (</a:t>
            </a:r>
            <a:r>
              <a:rPr lang="en-US" sz="2400" dirty="0" err="1"/>
              <a:t>PoC</a:t>
            </a:r>
            <a:r>
              <a:rPr lang="en-US" sz="2400" dirty="0"/>
              <a:t>)</a:t>
            </a:r>
          </a:p>
        </p:txBody>
      </p:sp>
      <p:cxnSp>
        <p:nvCxnSpPr>
          <p:cNvPr id="73" name="Elbow Connector 72">
            <a:extLst>
              <a:ext uri="{FF2B5EF4-FFF2-40B4-BE49-F238E27FC236}">
                <a16:creationId xmlns:a16="http://schemas.microsoft.com/office/drawing/2014/main" id="{8F2416D0-D8DF-BB48-BBF8-09315F42CCBB}"/>
              </a:ext>
            </a:extLst>
          </p:cNvPr>
          <p:cNvCxnSpPr>
            <a:cxnSpLocks/>
            <a:stCxn id="10" idx="1"/>
            <a:endCxn id="8" idx="0"/>
          </p:cNvCxnSpPr>
          <p:nvPr/>
        </p:nvCxnSpPr>
        <p:spPr>
          <a:xfrm rot="10800000" flipV="1">
            <a:off x="1955156" y="2166063"/>
            <a:ext cx="3471772" cy="640629"/>
          </a:xfrm>
          <a:prstGeom prst="bentConnector2">
            <a:avLst/>
          </a:prstGeom>
          <a:ln w="28575">
            <a:solidFill>
              <a:schemeClr val="tx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Elbow Connector 75">
            <a:extLst>
              <a:ext uri="{FF2B5EF4-FFF2-40B4-BE49-F238E27FC236}">
                <a16:creationId xmlns:a16="http://schemas.microsoft.com/office/drawing/2014/main" id="{87D96310-8D3E-DE4B-A57D-D2EBE4746EF4}"/>
              </a:ext>
            </a:extLst>
          </p:cNvPr>
          <p:cNvCxnSpPr>
            <a:cxnSpLocks/>
            <a:stCxn id="10" idx="3"/>
            <a:endCxn id="9" idx="0"/>
          </p:cNvCxnSpPr>
          <p:nvPr/>
        </p:nvCxnSpPr>
        <p:spPr>
          <a:xfrm>
            <a:off x="6722831" y="2166064"/>
            <a:ext cx="3368486" cy="503808"/>
          </a:xfrm>
          <a:prstGeom prst="bentConnector2">
            <a:avLst/>
          </a:prstGeom>
          <a:ln w="28575">
            <a:solidFill>
              <a:schemeClr val="tx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2B9B3B09-C5F6-4E45-A5A7-7EB719CCC618}"/>
              </a:ext>
            </a:extLst>
          </p:cNvPr>
          <p:cNvSpPr txBox="1"/>
          <p:nvPr/>
        </p:nvSpPr>
        <p:spPr>
          <a:xfrm>
            <a:off x="2501578" y="1842689"/>
            <a:ext cx="2667000" cy="457200"/>
          </a:xfrm>
          <a:prstGeom prst="rect">
            <a:avLst/>
          </a:prstGeom>
          <a:noFill/>
        </p:spPr>
        <p:txBody>
          <a:bodyPr wrap="none" lIns="0" tIns="0" rIns="0" bIns="0" rtlCol="0">
            <a:noAutofit/>
          </a:bodyPr>
          <a:lstStyle/>
          <a:p>
            <a:pPr algn="ctr">
              <a:lnSpc>
                <a:spcPct val="90000"/>
              </a:lnSpc>
            </a:pPr>
            <a:r>
              <a:rPr lang="en-US" sz="2400" dirty="0" err="1"/>
              <a:t>PoC</a:t>
            </a:r>
            <a:endParaRPr lang="en-US" sz="2400" dirty="0"/>
          </a:p>
        </p:txBody>
      </p:sp>
      <p:sp>
        <p:nvSpPr>
          <p:cNvPr id="80" name="TextBox 79">
            <a:extLst>
              <a:ext uri="{FF2B5EF4-FFF2-40B4-BE49-F238E27FC236}">
                <a16:creationId xmlns:a16="http://schemas.microsoft.com/office/drawing/2014/main" id="{1E2B3905-4242-2A4E-8D04-FEDDF393856E}"/>
              </a:ext>
            </a:extLst>
          </p:cNvPr>
          <p:cNvSpPr txBox="1"/>
          <p:nvPr/>
        </p:nvSpPr>
        <p:spPr>
          <a:xfrm>
            <a:off x="7042653" y="1879494"/>
            <a:ext cx="2667000" cy="457200"/>
          </a:xfrm>
          <a:prstGeom prst="rect">
            <a:avLst/>
          </a:prstGeom>
          <a:noFill/>
        </p:spPr>
        <p:txBody>
          <a:bodyPr wrap="none" lIns="0" tIns="0" rIns="0" bIns="0" rtlCol="0">
            <a:noAutofit/>
          </a:bodyPr>
          <a:lstStyle/>
          <a:p>
            <a:pPr algn="ctr">
              <a:lnSpc>
                <a:spcPct val="90000"/>
              </a:lnSpc>
            </a:pPr>
            <a:r>
              <a:rPr lang="en-US" sz="2400" dirty="0" err="1"/>
              <a:t>PoC</a:t>
            </a:r>
            <a:endParaRPr lang="en-US" sz="2400" dirty="0"/>
          </a:p>
        </p:txBody>
      </p:sp>
    </p:spTree>
    <p:extLst>
      <p:ext uri="{BB962C8B-B14F-4D97-AF65-F5344CB8AC3E}">
        <p14:creationId xmlns:p14="http://schemas.microsoft.com/office/powerpoint/2010/main" val="2375327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7" presetClass="emph" presetSubtype="2" fill="hold" nodeType="withEffect">
                                  <p:stCondLst>
                                    <p:cond delay="0"/>
                                  </p:stCondLst>
                                  <p:childTnLst>
                                    <p:animClr clrSpc="rgb" dir="cw">
                                      <p:cBhvr>
                                        <p:cTn id="34" dur="10" fill="hold"/>
                                        <p:tgtEl>
                                          <p:spTgt spid="17"/>
                                        </p:tgtEl>
                                        <p:attrNameLst>
                                          <p:attrName>stroke.color</p:attrName>
                                        </p:attrNameLst>
                                      </p:cBhvr>
                                      <p:to>
                                        <a:srgbClr val="DDE1E3"/>
                                      </p:to>
                                    </p:animClr>
                                    <p:set>
                                      <p:cBhvr>
                                        <p:cTn id="35" dur="10" fill="hold"/>
                                        <p:tgtEl>
                                          <p:spTgt spid="17"/>
                                        </p:tgtEl>
                                        <p:attrNameLst>
                                          <p:attrName>stroke.on</p:attrName>
                                        </p:attrNameLst>
                                      </p:cBhvr>
                                      <p:to>
                                        <p:strVal val="true"/>
                                      </p:to>
                                    </p:set>
                                  </p:childTnLst>
                                </p:cTn>
                              </p:par>
                              <p:par>
                                <p:cTn id="36" presetID="7" presetClass="emph" presetSubtype="2" fill="hold" nodeType="withEffect">
                                  <p:stCondLst>
                                    <p:cond delay="0"/>
                                  </p:stCondLst>
                                  <p:childTnLst>
                                    <p:animClr clrSpc="rgb" dir="cw">
                                      <p:cBhvr>
                                        <p:cTn id="37" dur="10" fill="hold"/>
                                        <p:tgtEl>
                                          <p:spTgt spid="18"/>
                                        </p:tgtEl>
                                        <p:attrNameLst>
                                          <p:attrName>stroke.color</p:attrName>
                                        </p:attrNameLst>
                                      </p:cBhvr>
                                      <p:to>
                                        <a:srgbClr val="DDE1E3"/>
                                      </p:to>
                                    </p:animClr>
                                    <p:set>
                                      <p:cBhvr>
                                        <p:cTn id="38" dur="10" fill="hold"/>
                                        <p:tgtEl>
                                          <p:spTgt spid="18"/>
                                        </p:tgtEl>
                                        <p:attrNameLst>
                                          <p:attrName>stroke.on</p:attrName>
                                        </p:attrNameLst>
                                      </p:cBhvr>
                                      <p:to>
                                        <p:strVal val="true"/>
                                      </p:to>
                                    </p:set>
                                  </p:childTnLst>
                                </p:cTn>
                              </p:par>
                              <p:par>
                                <p:cTn id="39" presetID="7" presetClass="emph" presetSubtype="2" fill="hold" nodeType="withEffect">
                                  <p:stCondLst>
                                    <p:cond delay="0"/>
                                  </p:stCondLst>
                                  <p:childTnLst>
                                    <p:animClr clrSpc="rgb" dir="cw">
                                      <p:cBhvr>
                                        <p:cTn id="40" dur="10" fill="hold"/>
                                        <p:tgtEl>
                                          <p:spTgt spid="19"/>
                                        </p:tgtEl>
                                        <p:attrNameLst>
                                          <p:attrName>stroke.color</p:attrName>
                                        </p:attrNameLst>
                                      </p:cBhvr>
                                      <p:to>
                                        <a:srgbClr val="DDE1E3"/>
                                      </p:to>
                                    </p:animClr>
                                    <p:set>
                                      <p:cBhvr>
                                        <p:cTn id="41" dur="10" fill="hold"/>
                                        <p:tgtEl>
                                          <p:spTgt spid="19"/>
                                        </p:tgtEl>
                                        <p:attrNameLst>
                                          <p:attrName>stroke.on</p:attrName>
                                        </p:attrNameLst>
                                      </p:cBhvr>
                                      <p:to>
                                        <p:strVal val="true"/>
                                      </p:to>
                                    </p:set>
                                  </p:childTnLst>
                                </p:cTn>
                              </p:par>
                              <p:par>
                                <p:cTn id="42" presetID="7" presetClass="emph" presetSubtype="2" fill="hold" nodeType="withEffect">
                                  <p:stCondLst>
                                    <p:cond delay="0"/>
                                  </p:stCondLst>
                                  <p:childTnLst>
                                    <p:animClr clrSpc="rgb" dir="cw">
                                      <p:cBhvr>
                                        <p:cTn id="43" dur="10" fill="hold"/>
                                        <p:tgtEl>
                                          <p:spTgt spid="20"/>
                                        </p:tgtEl>
                                        <p:attrNameLst>
                                          <p:attrName>stroke.color</p:attrName>
                                        </p:attrNameLst>
                                      </p:cBhvr>
                                      <p:to>
                                        <a:srgbClr val="DDE1E3"/>
                                      </p:to>
                                    </p:animClr>
                                    <p:set>
                                      <p:cBhvr>
                                        <p:cTn id="44" dur="10" fill="hold"/>
                                        <p:tgtEl>
                                          <p:spTgt spid="20"/>
                                        </p:tgtEl>
                                        <p:attrNameLst>
                                          <p:attrName>stroke.on</p:attrName>
                                        </p:attrNameLst>
                                      </p:cBhvr>
                                      <p:to>
                                        <p:strVal val="true"/>
                                      </p:to>
                                    </p:set>
                                  </p:childTnLst>
                                </p:cTn>
                              </p:par>
                              <p:par>
                                <p:cTn id="45" presetID="7" presetClass="emph" presetSubtype="2" fill="hold" nodeType="withEffect">
                                  <p:stCondLst>
                                    <p:cond delay="0"/>
                                  </p:stCondLst>
                                  <p:childTnLst>
                                    <p:animClr clrSpc="rgb" dir="cw">
                                      <p:cBhvr>
                                        <p:cTn id="46" dur="10" fill="hold"/>
                                        <p:tgtEl>
                                          <p:spTgt spid="21"/>
                                        </p:tgtEl>
                                        <p:attrNameLst>
                                          <p:attrName>stroke.color</p:attrName>
                                        </p:attrNameLst>
                                      </p:cBhvr>
                                      <p:to>
                                        <a:srgbClr val="DDE1E3"/>
                                      </p:to>
                                    </p:animClr>
                                    <p:set>
                                      <p:cBhvr>
                                        <p:cTn id="47" dur="10" fill="hold"/>
                                        <p:tgtEl>
                                          <p:spTgt spid="21"/>
                                        </p:tgtEl>
                                        <p:attrNameLst>
                                          <p:attrName>stroke.on</p:attrName>
                                        </p:attrNameLst>
                                      </p:cBhvr>
                                      <p:to>
                                        <p:strVal val="true"/>
                                      </p:to>
                                    </p:set>
                                  </p:childTnLst>
                                </p:cTn>
                              </p:par>
                              <p:par>
                                <p:cTn id="48" presetID="7" presetClass="emph" presetSubtype="2" fill="hold" nodeType="withEffect">
                                  <p:stCondLst>
                                    <p:cond delay="0"/>
                                  </p:stCondLst>
                                  <p:childTnLst>
                                    <p:animClr clrSpc="rgb" dir="cw">
                                      <p:cBhvr>
                                        <p:cTn id="49" dur="10" fill="hold"/>
                                        <p:tgtEl>
                                          <p:spTgt spid="22"/>
                                        </p:tgtEl>
                                        <p:attrNameLst>
                                          <p:attrName>stroke.color</p:attrName>
                                        </p:attrNameLst>
                                      </p:cBhvr>
                                      <p:to>
                                        <a:srgbClr val="DDE1E3"/>
                                      </p:to>
                                    </p:animClr>
                                    <p:set>
                                      <p:cBhvr>
                                        <p:cTn id="50" dur="10" fill="hold"/>
                                        <p:tgtEl>
                                          <p:spTgt spid="22"/>
                                        </p:tgtEl>
                                        <p:attrNameLst>
                                          <p:attrName>stroke.on</p:attrName>
                                        </p:attrNameLst>
                                      </p:cBhvr>
                                      <p:to>
                                        <p:strVal val="true"/>
                                      </p:to>
                                    </p:set>
                                  </p:childTnLst>
                                </p:cTn>
                              </p:par>
                              <p:par>
                                <p:cTn id="51" presetID="7" presetClass="emph" presetSubtype="2" fill="hold" nodeType="withEffect">
                                  <p:stCondLst>
                                    <p:cond delay="0"/>
                                  </p:stCondLst>
                                  <p:childTnLst>
                                    <p:animClr clrSpc="rgb" dir="cw">
                                      <p:cBhvr>
                                        <p:cTn id="52" dur="10" fill="hold"/>
                                        <p:tgtEl>
                                          <p:spTgt spid="23"/>
                                        </p:tgtEl>
                                        <p:attrNameLst>
                                          <p:attrName>stroke.color</p:attrName>
                                        </p:attrNameLst>
                                      </p:cBhvr>
                                      <p:to>
                                        <a:srgbClr val="DDE1E3"/>
                                      </p:to>
                                    </p:animClr>
                                    <p:set>
                                      <p:cBhvr>
                                        <p:cTn id="53" dur="10" fill="hold"/>
                                        <p:tgtEl>
                                          <p:spTgt spid="23"/>
                                        </p:tgtEl>
                                        <p:attrNameLst>
                                          <p:attrName>stroke.on</p:attrName>
                                        </p:attrNameLst>
                                      </p:cBhvr>
                                      <p:to>
                                        <p:strVal val="true"/>
                                      </p:to>
                                    </p:set>
                                  </p:childTnLst>
                                </p:cTn>
                              </p:par>
                              <p:par>
                                <p:cTn id="54" presetID="7" presetClass="emph" presetSubtype="2" fill="hold" nodeType="withEffect">
                                  <p:stCondLst>
                                    <p:cond delay="0"/>
                                  </p:stCondLst>
                                  <p:childTnLst>
                                    <p:animClr clrSpc="rgb" dir="cw">
                                      <p:cBhvr>
                                        <p:cTn id="55" dur="10" fill="hold"/>
                                        <p:tgtEl>
                                          <p:spTgt spid="24"/>
                                        </p:tgtEl>
                                        <p:attrNameLst>
                                          <p:attrName>stroke.color</p:attrName>
                                        </p:attrNameLst>
                                      </p:cBhvr>
                                      <p:to>
                                        <a:srgbClr val="DDE1E3"/>
                                      </p:to>
                                    </p:animClr>
                                    <p:set>
                                      <p:cBhvr>
                                        <p:cTn id="56" dur="10" fill="hold"/>
                                        <p:tgtEl>
                                          <p:spTgt spid="24"/>
                                        </p:tgtEl>
                                        <p:attrNameLst>
                                          <p:attrName>stroke.on</p:attrName>
                                        </p:attrNameLst>
                                      </p:cBhvr>
                                      <p:to>
                                        <p:strVal val="true"/>
                                      </p:to>
                                    </p:set>
                                  </p:childTnLst>
                                </p:cTn>
                              </p:par>
                              <p:par>
                                <p:cTn id="57" presetID="7" presetClass="emph" presetSubtype="2" fill="hold" nodeType="withEffect">
                                  <p:stCondLst>
                                    <p:cond delay="0"/>
                                  </p:stCondLst>
                                  <p:childTnLst>
                                    <p:animClr clrSpc="rgb" dir="cw">
                                      <p:cBhvr>
                                        <p:cTn id="58" dur="10" fill="hold"/>
                                        <p:tgtEl>
                                          <p:spTgt spid="25"/>
                                        </p:tgtEl>
                                        <p:attrNameLst>
                                          <p:attrName>stroke.color</p:attrName>
                                        </p:attrNameLst>
                                      </p:cBhvr>
                                      <p:to>
                                        <a:srgbClr val="DDE1E3"/>
                                      </p:to>
                                    </p:animClr>
                                    <p:set>
                                      <p:cBhvr>
                                        <p:cTn id="59" dur="10" fill="hold"/>
                                        <p:tgtEl>
                                          <p:spTgt spid="25"/>
                                        </p:tgtEl>
                                        <p:attrNameLst>
                                          <p:attrName>stroke.on</p:attrName>
                                        </p:attrNameLst>
                                      </p:cBhvr>
                                      <p:to>
                                        <p:strVal val="true"/>
                                      </p:to>
                                    </p:set>
                                  </p:childTnLst>
                                </p:cTn>
                              </p:par>
                              <p:par>
                                <p:cTn id="60" presetID="3" presetClass="emph" presetSubtype="2" fill="hold" grpId="1" nodeType="withEffect">
                                  <p:stCondLst>
                                    <p:cond delay="0"/>
                                  </p:stCondLst>
                                  <p:childTnLst>
                                    <p:animClr clrSpc="rgb" dir="cw">
                                      <p:cBhvr override="childStyle">
                                        <p:cTn id="61" dur="10" fill="hold"/>
                                        <p:tgtEl>
                                          <p:spTgt spid="26"/>
                                        </p:tgtEl>
                                        <p:attrNameLst>
                                          <p:attrName>style.color</p:attrName>
                                        </p:attrNameLst>
                                      </p:cBhvr>
                                      <p:to>
                                        <a:srgbClr val="DDE1E3"/>
                                      </p:to>
                                    </p:animClr>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7"/>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71"/>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72"/>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65"/>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68"/>
                                        </p:tgtEl>
                                        <p:attrNameLst>
                                          <p:attrName>style.visibility</p:attrName>
                                        </p:attrNameLst>
                                      </p:cBhvr>
                                      <p:to>
                                        <p:strVal val="visible"/>
                                      </p:to>
                                    </p:set>
                                  </p:childTnLst>
                                </p:cTn>
                              </p:par>
                              <p:par>
                                <p:cTn id="76" presetID="7" presetClass="emph" presetSubtype="2" fill="hold" nodeType="withEffect">
                                  <p:stCondLst>
                                    <p:cond delay="0"/>
                                  </p:stCondLst>
                                  <p:childTnLst>
                                    <p:animClr clrSpc="rgb" dir="cw">
                                      <p:cBhvr>
                                        <p:cTn id="77" dur="10" fill="hold"/>
                                        <p:tgtEl>
                                          <p:spTgt spid="39"/>
                                        </p:tgtEl>
                                        <p:attrNameLst>
                                          <p:attrName>stroke.color</p:attrName>
                                        </p:attrNameLst>
                                      </p:cBhvr>
                                      <p:to>
                                        <a:srgbClr val="DDE1E3"/>
                                      </p:to>
                                    </p:animClr>
                                    <p:set>
                                      <p:cBhvr>
                                        <p:cTn id="78" dur="10" fill="hold"/>
                                        <p:tgtEl>
                                          <p:spTgt spid="39"/>
                                        </p:tgtEl>
                                        <p:attrNameLst>
                                          <p:attrName>stroke.on</p:attrName>
                                        </p:attrNameLst>
                                      </p:cBhvr>
                                      <p:to>
                                        <p:strVal val="true"/>
                                      </p:to>
                                    </p:set>
                                  </p:childTnLst>
                                </p:cTn>
                              </p:par>
                              <p:par>
                                <p:cTn id="79" presetID="3" presetClass="emph" presetSubtype="2" fill="hold" grpId="1" nodeType="withEffect">
                                  <p:stCondLst>
                                    <p:cond delay="0"/>
                                  </p:stCondLst>
                                  <p:childTnLst>
                                    <p:animClr clrSpc="rgb" dir="cw">
                                      <p:cBhvr override="childStyle">
                                        <p:cTn id="80" dur="10" fill="hold"/>
                                        <p:tgtEl>
                                          <p:spTgt spid="34"/>
                                        </p:tgtEl>
                                        <p:attrNameLst>
                                          <p:attrName>style.color</p:attrName>
                                        </p:attrNameLst>
                                      </p:cBhvr>
                                      <p:to>
                                        <a:srgbClr val="DDE1E3"/>
                                      </p:to>
                                    </p:animClr>
                                  </p:childTnLst>
                                </p:cTn>
                              </p:par>
                              <p:par>
                                <p:cTn id="81" presetID="3" presetClass="emph" presetSubtype="2" fill="hold" grpId="1" nodeType="withEffect">
                                  <p:stCondLst>
                                    <p:cond delay="0"/>
                                  </p:stCondLst>
                                  <p:childTnLst>
                                    <p:animClr clrSpc="rgb" dir="cw">
                                      <p:cBhvr override="childStyle">
                                        <p:cTn id="82" dur="10" fill="hold"/>
                                        <p:tgtEl>
                                          <p:spTgt spid="35"/>
                                        </p:tgtEl>
                                        <p:attrNameLst>
                                          <p:attrName>style.color</p:attrName>
                                        </p:attrNameLst>
                                      </p:cBhvr>
                                      <p:to>
                                        <a:srgbClr val="DDE1E3"/>
                                      </p:to>
                                    </p:animClr>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8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7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7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0"/>
                                        </p:tgtEl>
                                        <p:attrNameLst>
                                          <p:attrName>style.visibility</p:attrName>
                                        </p:attrNameLst>
                                      </p:cBhvr>
                                      <p:to>
                                        <p:strVal val="visible"/>
                                      </p:to>
                                    </p:set>
                                  </p:childTnLst>
                                </p:cTn>
                              </p:par>
                              <p:par>
                                <p:cTn id="97" presetID="1" presetClass="emph" presetSubtype="2" fill="hold" nodeType="withEffect">
                                  <p:stCondLst>
                                    <p:cond delay="0"/>
                                  </p:stCondLst>
                                  <p:childTnLst>
                                    <p:animClr clrSpc="rgb" dir="cw">
                                      <p:cBhvr>
                                        <p:cTn id="98" dur="10" fill="hold"/>
                                        <p:tgtEl>
                                          <p:spTgt spid="27"/>
                                        </p:tgtEl>
                                        <p:attrNameLst>
                                          <p:attrName>fillcolor</p:attrName>
                                        </p:attrNameLst>
                                      </p:cBhvr>
                                      <p:to>
                                        <a:srgbClr val="DDE1E3"/>
                                      </p:to>
                                    </p:animClr>
                                    <p:set>
                                      <p:cBhvr>
                                        <p:cTn id="99" dur="10" fill="hold"/>
                                        <p:tgtEl>
                                          <p:spTgt spid="27"/>
                                        </p:tgtEl>
                                        <p:attrNameLst>
                                          <p:attrName>fill.type</p:attrName>
                                        </p:attrNameLst>
                                      </p:cBhvr>
                                      <p:to>
                                        <p:strVal val="solid"/>
                                      </p:to>
                                    </p:set>
                                    <p:set>
                                      <p:cBhvr>
                                        <p:cTn id="100" dur="10" fill="hold"/>
                                        <p:tgtEl>
                                          <p:spTgt spid="27"/>
                                        </p:tgtEl>
                                        <p:attrNameLst>
                                          <p:attrName>fill.on</p:attrName>
                                        </p:attrNameLst>
                                      </p:cBhvr>
                                      <p:to>
                                        <p:strVal val="true"/>
                                      </p:to>
                                    </p:set>
                                  </p:childTnLst>
                                </p:cTn>
                              </p:par>
                              <p:par>
                                <p:cTn id="101" presetID="3" presetClass="emph" presetSubtype="2" fill="hold" grpId="1" nodeType="withEffect">
                                  <p:stCondLst>
                                    <p:cond delay="0"/>
                                  </p:stCondLst>
                                  <p:childTnLst>
                                    <p:animClr clrSpc="rgb" dir="cw">
                                      <p:cBhvr override="childStyle">
                                        <p:cTn id="102" dur="10" fill="hold"/>
                                        <p:tgtEl>
                                          <p:spTgt spid="71"/>
                                        </p:tgtEl>
                                        <p:attrNameLst>
                                          <p:attrName>style.color</p:attrName>
                                        </p:attrNameLst>
                                      </p:cBhvr>
                                      <p:to>
                                        <a:srgbClr val="DDE1E3"/>
                                      </p:to>
                                    </p:animClr>
                                  </p:childTnLst>
                                </p:cTn>
                              </p:par>
                              <p:par>
                                <p:cTn id="103" presetID="3" presetClass="emph" presetSubtype="2" fill="hold" grpId="1" nodeType="withEffect">
                                  <p:stCondLst>
                                    <p:cond delay="0"/>
                                  </p:stCondLst>
                                  <p:childTnLst>
                                    <p:animClr clrSpc="rgb" dir="cw">
                                      <p:cBhvr override="childStyle">
                                        <p:cTn id="104" dur="10" fill="hold"/>
                                        <p:tgtEl>
                                          <p:spTgt spid="72"/>
                                        </p:tgtEl>
                                        <p:attrNameLst>
                                          <p:attrName>style.color</p:attrName>
                                        </p:attrNameLst>
                                      </p:cBhvr>
                                      <p:to>
                                        <a:srgbClr val="DDE1E3"/>
                                      </p:to>
                                    </p:animClr>
                                  </p:childTnLst>
                                </p:cTn>
                              </p:par>
                              <p:par>
                                <p:cTn id="105" presetID="7" presetClass="emph" presetSubtype="2" fill="hold" nodeType="withEffect">
                                  <p:stCondLst>
                                    <p:cond delay="0"/>
                                  </p:stCondLst>
                                  <p:childTnLst>
                                    <p:animClr clrSpc="rgb" dir="cw">
                                      <p:cBhvr>
                                        <p:cTn id="106" dur="10" fill="hold"/>
                                        <p:tgtEl>
                                          <p:spTgt spid="65"/>
                                        </p:tgtEl>
                                        <p:attrNameLst>
                                          <p:attrName>stroke.color</p:attrName>
                                        </p:attrNameLst>
                                      </p:cBhvr>
                                      <p:to>
                                        <a:srgbClr val="DDE1E3"/>
                                      </p:to>
                                    </p:animClr>
                                    <p:set>
                                      <p:cBhvr>
                                        <p:cTn id="107" dur="10" fill="hold"/>
                                        <p:tgtEl>
                                          <p:spTgt spid="65"/>
                                        </p:tgtEl>
                                        <p:attrNameLst>
                                          <p:attrName>stroke.on</p:attrName>
                                        </p:attrNameLst>
                                      </p:cBhvr>
                                      <p:to>
                                        <p:strVal val="true"/>
                                      </p:to>
                                    </p:set>
                                  </p:childTnLst>
                                </p:cTn>
                              </p:par>
                              <p:par>
                                <p:cTn id="108" presetID="7" presetClass="emph" presetSubtype="2" fill="hold" nodeType="withEffect">
                                  <p:stCondLst>
                                    <p:cond delay="0"/>
                                  </p:stCondLst>
                                  <p:childTnLst>
                                    <p:animClr clrSpc="rgb" dir="cw">
                                      <p:cBhvr>
                                        <p:cTn id="109" dur="10" fill="hold"/>
                                        <p:tgtEl>
                                          <p:spTgt spid="68"/>
                                        </p:tgtEl>
                                        <p:attrNameLst>
                                          <p:attrName>stroke.color</p:attrName>
                                        </p:attrNameLst>
                                      </p:cBhvr>
                                      <p:to>
                                        <a:srgbClr val="DDE1E3"/>
                                      </p:to>
                                    </p:animClr>
                                    <p:set>
                                      <p:cBhvr>
                                        <p:cTn id="110" dur="10" fill="hold"/>
                                        <p:tgtEl>
                                          <p:spTgt spid="68"/>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animBg="1"/>
      <p:bldP spid="19" grpId="0" animBg="1"/>
      <p:bldP spid="20" grpId="0" animBg="1"/>
      <p:bldP spid="21" grpId="0" animBg="1"/>
      <p:bldP spid="22" grpId="0" animBg="1"/>
      <p:bldP spid="23" grpId="0" animBg="1"/>
      <p:bldP spid="24" grpId="0" animBg="1"/>
      <p:bldP spid="25" grpId="0" animBg="1"/>
      <p:bldP spid="26" grpId="0"/>
      <p:bldP spid="26" grpId="1"/>
      <p:bldP spid="34" grpId="0"/>
      <p:bldP spid="34" grpId="1"/>
      <p:bldP spid="35" grpId="0"/>
      <p:bldP spid="35" grpId="1"/>
      <p:bldP spid="27" grpId="0" animBg="1"/>
      <p:bldP spid="71" grpId="0"/>
      <p:bldP spid="71" grpId="1"/>
      <p:bldP spid="72" grpId="0"/>
      <p:bldP spid="72" grpId="1"/>
      <p:bldP spid="79" grpId="0"/>
      <p:bldP spid="8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8A175-60AF-5D4D-9448-74E87FBB5F12}"/>
              </a:ext>
            </a:extLst>
          </p:cNvPr>
          <p:cNvSpPr>
            <a:spLocks noGrp="1"/>
          </p:cNvSpPr>
          <p:nvPr>
            <p:ph type="title"/>
          </p:nvPr>
        </p:nvSpPr>
        <p:spPr/>
        <p:txBody>
          <a:bodyPr/>
          <a:lstStyle/>
          <a:p>
            <a:r>
              <a:rPr lang="en-US" dirty="0"/>
              <a:t>Loss-selfishness cancellation </a:t>
            </a:r>
            <a:br>
              <a:rPr lang="en-US" dirty="0"/>
            </a:br>
            <a:r>
              <a:rPr lang="en-US" sz="2400" b="0" dirty="0"/>
              <a:t>A </a:t>
            </a:r>
            <a:r>
              <a:rPr lang="en-US" sz="2400" dirty="0">
                <a:solidFill>
                  <a:srgbClr val="01A982"/>
                </a:solidFill>
              </a:rPr>
              <a:t>game-theoretical</a:t>
            </a:r>
            <a:r>
              <a:rPr lang="en-US" sz="2400" b="0" dirty="0"/>
              <a:t> approach</a:t>
            </a:r>
            <a:endParaRPr lang="en-US" b="0" dirty="0"/>
          </a:p>
        </p:txBody>
      </p:sp>
      <p:sp>
        <p:nvSpPr>
          <p:cNvPr id="3" name="Content Placeholder 2">
            <a:extLst>
              <a:ext uri="{FF2B5EF4-FFF2-40B4-BE49-F238E27FC236}">
                <a16:creationId xmlns:a16="http://schemas.microsoft.com/office/drawing/2014/main" id="{5351C18E-F21E-1346-9D8E-79FA9FC298D2}"/>
              </a:ext>
            </a:extLst>
          </p:cNvPr>
          <p:cNvSpPr>
            <a:spLocks noGrp="1"/>
          </p:cNvSpPr>
          <p:nvPr>
            <p:ph idx="1"/>
          </p:nvPr>
        </p:nvSpPr>
        <p:spPr>
          <a:xfrm>
            <a:off x="609600" y="1524000"/>
            <a:ext cx="5486400" cy="4571999"/>
          </a:xfrm>
        </p:spPr>
        <p:txBody>
          <a:bodyPr>
            <a:normAutofit/>
          </a:bodyPr>
          <a:lstStyle/>
          <a:p>
            <a:pPr marL="0" indent="0">
              <a:buNone/>
            </a:pPr>
            <a:r>
              <a:rPr lang="en-US" sz="2800" dirty="0"/>
              <a:t>Let edge and operator negotiate</a:t>
            </a:r>
          </a:p>
          <a:p>
            <a:pPr marL="0" indent="0">
              <a:buNone/>
            </a:pPr>
            <a:r>
              <a:rPr lang="en-US" sz="1000" dirty="0"/>
              <a:t> </a:t>
            </a:r>
            <a:br>
              <a:rPr lang="en-US" sz="2800" dirty="0"/>
            </a:br>
            <a:r>
              <a:rPr lang="en-US" sz="2800" dirty="0"/>
              <a:t>Data loss asserts</a:t>
            </a:r>
          </a:p>
          <a:p>
            <a:pPr marL="0" indent="0">
              <a:buNone/>
            </a:pPr>
            <a:endParaRPr lang="en-US" sz="2000" dirty="0"/>
          </a:p>
          <a:p>
            <a:pPr marL="0" indent="0">
              <a:buNone/>
            </a:pPr>
            <a:endParaRPr lang="en-US" sz="2000" dirty="0"/>
          </a:p>
          <a:p>
            <a:pPr marL="0" indent="0">
              <a:buNone/>
            </a:pPr>
            <a:r>
              <a:rPr lang="en-US" sz="2800" dirty="0"/>
              <a:t>Target charging volume</a:t>
            </a:r>
          </a:p>
          <a:p>
            <a:pPr marL="0" indent="0">
              <a:buNone/>
            </a:pPr>
            <a:endParaRPr lang="en-US" sz="2800" dirty="0"/>
          </a:p>
        </p:txBody>
      </p:sp>
      <p:sp>
        <p:nvSpPr>
          <p:cNvPr id="4" name="Slide Number Placeholder 3">
            <a:extLst>
              <a:ext uri="{FF2B5EF4-FFF2-40B4-BE49-F238E27FC236}">
                <a16:creationId xmlns:a16="http://schemas.microsoft.com/office/drawing/2014/main" id="{B9C7C274-157A-044A-85B5-4C0212CD68FA}"/>
              </a:ext>
            </a:extLst>
          </p:cNvPr>
          <p:cNvSpPr>
            <a:spLocks noGrp="1"/>
          </p:cNvSpPr>
          <p:nvPr>
            <p:ph type="sldNum" sz="quarter" idx="12"/>
          </p:nvPr>
        </p:nvSpPr>
        <p:spPr/>
        <p:txBody>
          <a:bodyPr/>
          <a:lstStyle/>
          <a:p>
            <a:fld id="{B016F8AB-BCEA-4347-8BA6-BE776009BC89}" type="slidenum">
              <a:rPr lang="en-US" smtClean="0"/>
              <a:pPr/>
              <a:t>14</a:t>
            </a:fld>
            <a:endParaRPr lang="en-US"/>
          </a:p>
        </p:txBody>
      </p:sp>
      <p:pic>
        <p:nvPicPr>
          <p:cNvPr id="5" name="Picture 4">
            <a:extLst>
              <a:ext uri="{FF2B5EF4-FFF2-40B4-BE49-F238E27FC236}">
                <a16:creationId xmlns:a16="http://schemas.microsoft.com/office/drawing/2014/main" id="{8AE1F26C-50B1-A94F-8C09-D9E2B8F096B7}"/>
              </a:ext>
            </a:extLst>
          </p:cNvPr>
          <p:cNvPicPr>
            <a:picLocks noChangeAspect="1"/>
          </p:cNvPicPr>
          <p:nvPr/>
        </p:nvPicPr>
        <p:blipFill rotWithShape="1">
          <a:blip r:embed="rId3"/>
          <a:srcRect b="16460"/>
          <a:stretch/>
        </p:blipFill>
        <p:spPr>
          <a:xfrm>
            <a:off x="7020556" y="1461740"/>
            <a:ext cx="1630701" cy="977643"/>
          </a:xfrm>
          <a:prstGeom prst="rect">
            <a:avLst/>
          </a:prstGeom>
        </p:spPr>
      </p:pic>
      <p:pic>
        <p:nvPicPr>
          <p:cNvPr id="6" name="Picture 5">
            <a:extLst>
              <a:ext uri="{FF2B5EF4-FFF2-40B4-BE49-F238E27FC236}">
                <a16:creationId xmlns:a16="http://schemas.microsoft.com/office/drawing/2014/main" id="{3446A578-BD1F-074B-8371-D2A5C0EAB9FC}"/>
              </a:ext>
            </a:extLst>
          </p:cNvPr>
          <p:cNvPicPr>
            <a:picLocks noChangeAspect="1"/>
          </p:cNvPicPr>
          <p:nvPr/>
        </p:nvPicPr>
        <p:blipFill>
          <a:blip r:embed="rId4"/>
          <a:stretch>
            <a:fillRect/>
          </a:stretch>
        </p:blipFill>
        <p:spPr>
          <a:xfrm>
            <a:off x="7340606" y="4953000"/>
            <a:ext cx="990600" cy="1251284"/>
          </a:xfrm>
          <a:prstGeom prst="rect">
            <a:avLst/>
          </a:prstGeom>
        </p:spPr>
      </p:pic>
      <p:cxnSp>
        <p:nvCxnSpPr>
          <p:cNvPr id="9" name="Straight Arrow Connector 8">
            <a:extLst>
              <a:ext uri="{FF2B5EF4-FFF2-40B4-BE49-F238E27FC236}">
                <a16:creationId xmlns:a16="http://schemas.microsoft.com/office/drawing/2014/main" id="{FAB55A08-9168-9742-9289-FBC723511468}"/>
              </a:ext>
            </a:extLst>
          </p:cNvPr>
          <p:cNvCxnSpPr>
            <a:cxnSpLocks/>
          </p:cNvCxnSpPr>
          <p:nvPr/>
        </p:nvCxnSpPr>
        <p:spPr>
          <a:xfrm>
            <a:off x="8991600" y="1981200"/>
            <a:ext cx="0" cy="365760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0394341E-D3D4-A24E-8D9D-A7B9D852DFB4}"/>
              </a:ext>
            </a:extLst>
          </p:cNvPr>
          <p:cNvGrpSpPr/>
          <p:nvPr/>
        </p:nvGrpSpPr>
        <p:grpSpPr>
          <a:xfrm>
            <a:off x="8651257" y="5294942"/>
            <a:ext cx="2667000" cy="877258"/>
            <a:chOff x="8651257" y="5294942"/>
            <a:chExt cx="2667000" cy="877258"/>
          </a:xfrm>
        </p:grpSpPr>
        <p:cxnSp>
          <p:nvCxnSpPr>
            <p:cNvPr id="15" name="Straight Connector 14">
              <a:extLst>
                <a:ext uri="{FF2B5EF4-FFF2-40B4-BE49-F238E27FC236}">
                  <a16:creationId xmlns:a16="http://schemas.microsoft.com/office/drawing/2014/main" id="{5418A8D8-C484-AE4D-83AA-E0C1A4321C95}"/>
                </a:ext>
              </a:extLst>
            </p:cNvPr>
            <p:cNvCxnSpPr>
              <a:cxnSpLocks/>
            </p:cNvCxnSpPr>
            <p:nvPr/>
          </p:nvCxnSpPr>
          <p:spPr>
            <a:xfrm>
              <a:off x="8651257" y="5638800"/>
              <a:ext cx="12954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F41FAEE-A348-384E-B250-9D773A0DB003}"/>
                </a:ext>
              </a:extLst>
            </p:cNvPr>
            <p:cNvSpPr txBox="1"/>
            <p:nvPr/>
          </p:nvSpPr>
          <p:spPr>
            <a:xfrm>
              <a:off x="8651257" y="5715000"/>
              <a:ext cx="2667000" cy="457200"/>
            </a:xfrm>
            <a:prstGeom prst="rect">
              <a:avLst/>
            </a:prstGeom>
            <a:noFill/>
          </p:spPr>
          <p:txBody>
            <a:bodyPr wrap="none" lIns="0" tIns="0" rIns="0" bIns="0" rtlCol="0">
              <a:noAutofit/>
            </a:bodyPr>
            <a:lstStyle/>
            <a:p>
              <a:pPr algn="ctr">
                <a:lnSpc>
                  <a:spcPct val="90000"/>
                </a:lnSpc>
              </a:pPr>
              <a:r>
                <a:rPr lang="en-US" sz="2400" dirty="0"/>
                <a:t>Report </a:t>
              </a:r>
              <a:r>
                <a:rPr lang="en-US" sz="2400" b="1" dirty="0">
                  <a:solidFill>
                    <a:srgbClr val="01A982"/>
                  </a:solidFill>
                </a:rPr>
                <a:t>received</a:t>
              </a:r>
              <a:r>
                <a:rPr lang="en-US" sz="2400" dirty="0"/>
                <a:t> data</a:t>
              </a:r>
            </a:p>
          </p:txBody>
        </p:sp>
        <p:sp>
          <p:nvSpPr>
            <p:cNvPr id="20" name="Oval 19">
              <a:extLst>
                <a:ext uri="{FF2B5EF4-FFF2-40B4-BE49-F238E27FC236}">
                  <a16:creationId xmlns:a16="http://schemas.microsoft.com/office/drawing/2014/main" id="{95C22350-1F33-1B4F-9D96-684F27A685F2}"/>
                </a:ext>
              </a:extLst>
            </p:cNvPr>
            <p:cNvSpPr/>
            <p:nvPr/>
          </p:nvSpPr>
          <p:spPr bwMode="ltGray">
            <a:xfrm>
              <a:off x="8915400" y="5569013"/>
              <a:ext cx="152400" cy="152400"/>
            </a:xfrm>
            <a:prstGeom prst="ellipse">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CE99F04-05F6-D94A-A7BC-AC7B79B56F21}"/>
                    </a:ext>
                  </a:extLst>
                </p:cNvPr>
                <p:cNvSpPr txBox="1"/>
                <p:nvPr/>
              </p:nvSpPr>
              <p:spPr>
                <a:xfrm>
                  <a:off x="9984757" y="5294942"/>
                  <a:ext cx="527837" cy="443198"/>
                </a:xfrm>
                <a:prstGeom prst="rect">
                  <a:avLst/>
                </a:prstGeom>
                <a:noFill/>
              </p:spPr>
              <p:txBody>
                <a:bodyPr wrap="non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acc>
                              <m:accPr>
                                <m:chr m:val="̂"/>
                                <m:ctrlPr>
                                  <a:rPr lang="en-US" sz="3200" b="0" i="1" smtClean="0">
                                    <a:latin typeface="Cambria Math" panose="02040503050406030204" pitchFamily="18" charset="0"/>
                                  </a:rPr>
                                </m:ctrlPr>
                              </m:accPr>
                              <m:e>
                                <m:r>
                                  <a:rPr lang="en-US" sz="3200" b="0" i="1" smtClean="0">
                                    <a:latin typeface="Cambria Math" panose="02040503050406030204" pitchFamily="18" charset="0"/>
                                  </a:rPr>
                                  <m:t>𝑥</m:t>
                                </m:r>
                              </m:e>
                            </m:acc>
                          </m:e>
                          <m:sub>
                            <m:r>
                              <a:rPr lang="en-US" sz="3200" b="0" i="1" smtClean="0">
                                <a:latin typeface="Cambria Math" panose="02040503050406030204" pitchFamily="18" charset="0"/>
                              </a:rPr>
                              <m:t>𝑜</m:t>
                            </m:r>
                          </m:sub>
                        </m:sSub>
                      </m:oMath>
                    </m:oMathPara>
                  </a14:m>
                  <a:endParaRPr lang="en-US" sz="3200" dirty="0"/>
                </a:p>
              </p:txBody>
            </p:sp>
          </mc:Choice>
          <mc:Fallback xmlns="">
            <p:sp>
              <p:nvSpPr>
                <p:cNvPr id="21" name="TextBox 20">
                  <a:extLst>
                    <a:ext uri="{FF2B5EF4-FFF2-40B4-BE49-F238E27FC236}">
                      <a16:creationId xmlns:a16="http://schemas.microsoft.com/office/drawing/2014/main" id="{BCE99F04-05F6-D94A-A7BC-AC7B79B56F21}"/>
                    </a:ext>
                  </a:extLst>
                </p:cNvPr>
                <p:cNvSpPr txBox="1">
                  <a:spLocks noRot="1" noChangeAspect="1" noMove="1" noResize="1" noEditPoints="1" noAdjustHandles="1" noChangeArrowheads="1" noChangeShapeType="1" noTextEdit="1"/>
                </p:cNvSpPr>
                <p:nvPr/>
              </p:nvSpPr>
              <p:spPr>
                <a:xfrm>
                  <a:off x="9984757" y="5294942"/>
                  <a:ext cx="527837" cy="443198"/>
                </a:xfrm>
                <a:prstGeom prst="rect">
                  <a:avLst/>
                </a:prstGeom>
                <a:blipFill>
                  <a:blip r:embed="rId5"/>
                  <a:stretch>
                    <a:fillRect l="-6977" t="-30556" b="-13889"/>
                  </a:stretch>
                </a:blipFill>
              </p:spPr>
              <p:txBody>
                <a:bodyPr/>
                <a:lstStyle/>
                <a:p>
                  <a:r>
                    <a:rPr lang="en-US">
                      <a:noFill/>
                    </a:rPr>
                    <a:t> </a:t>
                  </a:r>
                </a:p>
              </p:txBody>
            </p:sp>
          </mc:Fallback>
        </mc:AlternateContent>
      </p:grpSp>
      <p:grpSp>
        <p:nvGrpSpPr>
          <p:cNvPr id="49" name="Group 48">
            <a:extLst>
              <a:ext uri="{FF2B5EF4-FFF2-40B4-BE49-F238E27FC236}">
                <a16:creationId xmlns:a16="http://schemas.microsoft.com/office/drawing/2014/main" id="{D49AB524-6802-C34B-B94B-BC758C13E274}"/>
              </a:ext>
            </a:extLst>
          </p:cNvPr>
          <p:cNvGrpSpPr/>
          <p:nvPr/>
        </p:nvGrpSpPr>
        <p:grpSpPr>
          <a:xfrm>
            <a:off x="8406245" y="1585843"/>
            <a:ext cx="2667000" cy="701866"/>
            <a:chOff x="8406245" y="1585843"/>
            <a:chExt cx="2667000" cy="701866"/>
          </a:xfrm>
        </p:grpSpPr>
        <p:cxnSp>
          <p:nvCxnSpPr>
            <p:cNvPr id="13" name="Straight Connector 12">
              <a:extLst>
                <a:ext uri="{FF2B5EF4-FFF2-40B4-BE49-F238E27FC236}">
                  <a16:creationId xmlns:a16="http://schemas.microsoft.com/office/drawing/2014/main" id="{6F556031-3807-E44A-BFDB-BF0E5FD7AF8A}"/>
                </a:ext>
              </a:extLst>
            </p:cNvPr>
            <p:cNvCxnSpPr>
              <a:cxnSpLocks/>
            </p:cNvCxnSpPr>
            <p:nvPr/>
          </p:nvCxnSpPr>
          <p:spPr>
            <a:xfrm>
              <a:off x="8651257" y="1981200"/>
              <a:ext cx="12954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ACB2B43-4704-B04F-BF9E-8853ED6EC6B7}"/>
                </a:ext>
              </a:extLst>
            </p:cNvPr>
            <p:cNvSpPr txBox="1"/>
            <p:nvPr/>
          </p:nvSpPr>
          <p:spPr>
            <a:xfrm>
              <a:off x="8406245" y="1585843"/>
              <a:ext cx="2667000" cy="457200"/>
            </a:xfrm>
            <a:prstGeom prst="rect">
              <a:avLst/>
            </a:prstGeom>
            <a:noFill/>
          </p:spPr>
          <p:txBody>
            <a:bodyPr wrap="none" lIns="0" tIns="0" rIns="0" bIns="0" rtlCol="0">
              <a:noAutofit/>
            </a:bodyPr>
            <a:lstStyle/>
            <a:p>
              <a:pPr algn="ctr">
                <a:lnSpc>
                  <a:spcPct val="90000"/>
                </a:lnSpc>
              </a:pPr>
              <a:r>
                <a:rPr lang="en-US" sz="2400" dirty="0"/>
                <a:t>Report </a:t>
              </a:r>
              <a:r>
                <a:rPr lang="en-US" sz="2400" b="1" dirty="0">
                  <a:solidFill>
                    <a:srgbClr val="01A982"/>
                  </a:solidFill>
                </a:rPr>
                <a:t>sent</a:t>
              </a:r>
              <a:r>
                <a:rPr lang="en-US" sz="2400" dirty="0"/>
                <a:t> data</a:t>
              </a:r>
            </a:p>
          </p:txBody>
        </p:sp>
        <p:sp>
          <p:nvSpPr>
            <p:cNvPr id="19" name="Oval 18">
              <a:extLst>
                <a:ext uri="{FF2B5EF4-FFF2-40B4-BE49-F238E27FC236}">
                  <a16:creationId xmlns:a16="http://schemas.microsoft.com/office/drawing/2014/main" id="{2A62130A-6F5C-2A41-9B11-D159433294F2}"/>
                </a:ext>
              </a:extLst>
            </p:cNvPr>
            <p:cNvSpPr/>
            <p:nvPr/>
          </p:nvSpPr>
          <p:spPr bwMode="ltGray">
            <a:xfrm>
              <a:off x="8920218" y="1913710"/>
              <a:ext cx="152400" cy="152400"/>
            </a:xfrm>
            <a:prstGeom prst="ellipse">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225D573-8FEA-C240-B674-9A6C6400F5F3}"/>
                    </a:ext>
                  </a:extLst>
                </p:cNvPr>
                <p:cNvSpPr txBox="1"/>
                <p:nvPr/>
              </p:nvSpPr>
              <p:spPr>
                <a:xfrm>
                  <a:off x="9915397" y="1844511"/>
                  <a:ext cx="527837" cy="443198"/>
                </a:xfrm>
                <a:prstGeom prst="rect">
                  <a:avLst/>
                </a:prstGeom>
                <a:noFill/>
              </p:spPr>
              <p:txBody>
                <a:bodyPr wrap="non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acc>
                              <m:accPr>
                                <m:chr m:val="̂"/>
                                <m:ctrlPr>
                                  <a:rPr lang="en-US" sz="3200" b="0" i="1" smtClean="0">
                                    <a:latin typeface="Cambria Math" panose="02040503050406030204" pitchFamily="18" charset="0"/>
                                  </a:rPr>
                                </m:ctrlPr>
                              </m:accPr>
                              <m:e>
                                <m:r>
                                  <a:rPr lang="en-US" sz="3200" b="0" i="1" smtClean="0">
                                    <a:latin typeface="Cambria Math" panose="02040503050406030204" pitchFamily="18" charset="0"/>
                                  </a:rPr>
                                  <m:t>𝑥</m:t>
                                </m:r>
                              </m:e>
                            </m:acc>
                          </m:e>
                          <m:sub>
                            <m:r>
                              <a:rPr lang="en-US" sz="3200" b="0" i="1" smtClean="0">
                                <a:latin typeface="Cambria Math" panose="02040503050406030204" pitchFamily="18" charset="0"/>
                              </a:rPr>
                              <m:t>𝑒</m:t>
                            </m:r>
                          </m:sub>
                        </m:sSub>
                      </m:oMath>
                    </m:oMathPara>
                  </a14:m>
                  <a:endParaRPr lang="en-US" sz="3200" dirty="0"/>
                </a:p>
              </p:txBody>
            </p:sp>
          </mc:Choice>
          <mc:Fallback xmlns="">
            <p:sp>
              <p:nvSpPr>
                <p:cNvPr id="22" name="TextBox 21">
                  <a:extLst>
                    <a:ext uri="{FF2B5EF4-FFF2-40B4-BE49-F238E27FC236}">
                      <a16:creationId xmlns:a16="http://schemas.microsoft.com/office/drawing/2014/main" id="{3225D573-8FEA-C240-B674-9A6C6400F5F3}"/>
                    </a:ext>
                  </a:extLst>
                </p:cNvPr>
                <p:cNvSpPr txBox="1">
                  <a:spLocks noRot="1" noChangeAspect="1" noMove="1" noResize="1" noEditPoints="1" noAdjustHandles="1" noChangeArrowheads="1" noChangeShapeType="1" noTextEdit="1"/>
                </p:cNvSpPr>
                <p:nvPr/>
              </p:nvSpPr>
              <p:spPr>
                <a:xfrm>
                  <a:off x="9915397" y="1844511"/>
                  <a:ext cx="527837" cy="443198"/>
                </a:xfrm>
                <a:prstGeom prst="rect">
                  <a:avLst/>
                </a:prstGeom>
                <a:blipFill>
                  <a:blip r:embed="rId6"/>
                  <a:stretch>
                    <a:fillRect l="-7143" t="-30556" b="-16667"/>
                  </a:stretch>
                </a:blipFill>
              </p:spPr>
              <p:txBody>
                <a:bodyPr/>
                <a:lstStyle/>
                <a:p>
                  <a:r>
                    <a:rPr lang="en-US">
                      <a:noFill/>
                    </a:rPr>
                    <a:t> </a:t>
                  </a:r>
                </a:p>
              </p:txBody>
            </p:sp>
          </mc:Fallback>
        </mc:AlternateContent>
      </p:grpSp>
      <p:cxnSp>
        <p:nvCxnSpPr>
          <p:cNvPr id="40" name="Straight Connector 39">
            <a:extLst>
              <a:ext uri="{FF2B5EF4-FFF2-40B4-BE49-F238E27FC236}">
                <a16:creationId xmlns:a16="http://schemas.microsoft.com/office/drawing/2014/main" id="{05627496-4620-534A-A7D1-E9F0EB800FAB}"/>
              </a:ext>
            </a:extLst>
          </p:cNvPr>
          <p:cNvCxnSpPr>
            <a:cxnSpLocks/>
          </p:cNvCxnSpPr>
          <p:nvPr/>
        </p:nvCxnSpPr>
        <p:spPr>
          <a:xfrm flipV="1">
            <a:off x="8763000" y="1989910"/>
            <a:ext cx="0" cy="3640180"/>
          </a:xfrm>
          <a:prstGeom prst="line">
            <a:avLst/>
          </a:prstGeom>
          <a:ln w="19050">
            <a:solidFill>
              <a:schemeClr val="tx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7DDCCA9-2FEF-4145-AE51-69E6B1BA0327}"/>
              </a:ext>
            </a:extLst>
          </p:cNvPr>
          <p:cNvSpPr txBox="1"/>
          <p:nvPr/>
        </p:nvSpPr>
        <p:spPr>
          <a:xfrm>
            <a:off x="6647172" y="3581400"/>
            <a:ext cx="2667000" cy="457200"/>
          </a:xfrm>
          <a:prstGeom prst="rect">
            <a:avLst/>
          </a:prstGeom>
          <a:noFill/>
        </p:spPr>
        <p:txBody>
          <a:bodyPr wrap="none" lIns="0" tIns="0" rIns="0" bIns="0" rtlCol="0">
            <a:noAutofit/>
          </a:bodyPr>
          <a:lstStyle/>
          <a:p>
            <a:pPr algn="ctr">
              <a:lnSpc>
                <a:spcPct val="90000"/>
              </a:lnSpc>
            </a:pPr>
            <a:r>
              <a:rPr lang="en-US" sz="2400" dirty="0"/>
              <a:t>Data loss</a:t>
            </a:r>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F5FBE99A-DD24-0346-A998-85CEB2BA2675}"/>
                  </a:ext>
                </a:extLst>
              </p:cNvPr>
              <p:cNvSpPr txBox="1"/>
              <p:nvPr/>
            </p:nvSpPr>
            <p:spPr>
              <a:xfrm>
                <a:off x="2613975" y="2909602"/>
                <a:ext cx="1477649" cy="443198"/>
              </a:xfrm>
              <a:prstGeom prst="rect">
                <a:avLst/>
              </a:prstGeom>
              <a:noFill/>
            </p:spPr>
            <p:txBody>
              <a:bodyPr wrap="non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acc>
                            <m:accPr>
                              <m:chr m:val="̂"/>
                              <m:ctrlPr>
                                <a:rPr lang="en-US" sz="3200" b="0" i="1" smtClean="0">
                                  <a:latin typeface="Cambria Math" panose="02040503050406030204" pitchFamily="18" charset="0"/>
                                </a:rPr>
                              </m:ctrlPr>
                            </m:accPr>
                            <m:e>
                              <m:r>
                                <a:rPr lang="en-US" sz="3200" b="0" i="1" smtClean="0">
                                  <a:latin typeface="Cambria Math" panose="02040503050406030204" pitchFamily="18" charset="0"/>
                                </a:rPr>
                                <m:t>𝑥</m:t>
                              </m:r>
                            </m:e>
                          </m:acc>
                        </m:e>
                        <m:sub>
                          <m:r>
                            <a:rPr lang="en-US" sz="3200" b="0" i="1" smtClean="0">
                              <a:latin typeface="Cambria Math" panose="02040503050406030204" pitchFamily="18" charset="0"/>
                            </a:rPr>
                            <m:t>𝑜</m:t>
                          </m:r>
                        </m:sub>
                      </m:sSub>
                      <m:r>
                        <a:rPr lang="en-US" sz="3200" b="0" i="1" smtClean="0">
                          <a:latin typeface="Cambria Math" panose="02040503050406030204" pitchFamily="18" charset="0"/>
                        </a:rPr>
                        <m:t>≤</m:t>
                      </m:r>
                      <m:sSub>
                        <m:sSubPr>
                          <m:ctrlPr>
                            <a:rPr lang="en-US" sz="3200" i="1">
                              <a:latin typeface="Cambria Math" panose="02040503050406030204" pitchFamily="18" charset="0"/>
                            </a:rPr>
                          </m:ctrlPr>
                        </m:sSubPr>
                        <m:e>
                          <m:acc>
                            <m:accPr>
                              <m:chr m:val="̂"/>
                              <m:ctrlPr>
                                <a:rPr lang="en-US" sz="3200" i="1">
                                  <a:latin typeface="Cambria Math" panose="02040503050406030204" pitchFamily="18" charset="0"/>
                                </a:rPr>
                              </m:ctrlPr>
                            </m:accPr>
                            <m:e>
                              <m:r>
                                <a:rPr lang="en-US" sz="3200" i="1">
                                  <a:latin typeface="Cambria Math" panose="02040503050406030204" pitchFamily="18" charset="0"/>
                                </a:rPr>
                                <m:t>𝑥</m:t>
                              </m:r>
                            </m:e>
                          </m:acc>
                        </m:e>
                        <m:sub>
                          <m:r>
                            <a:rPr lang="en-US" sz="3200" b="0" i="1" smtClean="0">
                              <a:latin typeface="Cambria Math" panose="02040503050406030204" pitchFamily="18" charset="0"/>
                            </a:rPr>
                            <m:t>𝑒</m:t>
                          </m:r>
                        </m:sub>
                      </m:sSub>
                    </m:oMath>
                  </m:oMathPara>
                </a14:m>
                <a:endParaRPr lang="en-US" sz="3200" dirty="0"/>
              </a:p>
            </p:txBody>
          </p:sp>
        </mc:Choice>
        <mc:Fallback xmlns="">
          <p:sp>
            <p:nvSpPr>
              <p:cNvPr id="46" name="TextBox 45">
                <a:extLst>
                  <a:ext uri="{FF2B5EF4-FFF2-40B4-BE49-F238E27FC236}">
                    <a16:creationId xmlns:a16="http://schemas.microsoft.com/office/drawing/2014/main" id="{F5FBE99A-DD24-0346-A998-85CEB2BA2675}"/>
                  </a:ext>
                </a:extLst>
              </p:cNvPr>
              <p:cNvSpPr txBox="1">
                <a:spLocks noRot="1" noChangeAspect="1" noMove="1" noResize="1" noEditPoints="1" noAdjustHandles="1" noChangeArrowheads="1" noChangeShapeType="1" noTextEdit="1"/>
              </p:cNvSpPr>
              <p:nvPr/>
            </p:nvSpPr>
            <p:spPr>
              <a:xfrm>
                <a:off x="2613975" y="2909602"/>
                <a:ext cx="1477649" cy="443198"/>
              </a:xfrm>
              <a:prstGeom prst="rect">
                <a:avLst/>
              </a:prstGeom>
              <a:blipFill>
                <a:blip r:embed="rId7"/>
                <a:stretch>
                  <a:fillRect l="-1709" t="-30556" b="-13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68A5A0E5-451B-B240-AB66-FA3EE7F0853A}"/>
                  </a:ext>
                </a:extLst>
              </p:cNvPr>
              <p:cNvSpPr txBox="1"/>
              <p:nvPr/>
            </p:nvSpPr>
            <p:spPr>
              <a:xfrm>
                <a:off x="715438" y="4114800"/>
                <a:ext cx="5896679" cy="497316"/>
              </a:xfrm>
              <a:prstGeom prst="rect">
                <a:avLst/>
              </a:prstGeom>
              <a:noFill/>
            </p:spPr>
            <p:txBody>
              <a:bodyPr wrap="non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 </m:t>
                      </m:r>
                      <m:acc>
                        <m:accPr>
                          <m:chr m:val="̂"/>
                          <m:ctrlPr>
                            <a:rPr lang="en-US" sz="3200" i="1">
                              <a:latin typeface="Cambria Math" panose="02040503050406030204" pitchFamily="18" charset="0"/>
                            </a:rPr>
                          </m:ctrlPr>
                        </m:accPr>
                        <m:e>
                          <m:r>
                            <a:rPr lang="en-US" sz="3200" i="1">
                              <a:latin typeface="Cambria Math" panose="02040503050406030204" pitchFamily="18" charset="0"/>
                            </a:rPr>
                            <m:t>𝑥</m:t>
                          </m:r>
                        </m:e>
                      </m:acc>
                      <m:r>
                        <a:rPr lang="en-US" sz="3200" b="0" i="1" smtClean="0">
                          <a:latin typeface="Cambria Math" panose="02040503050406030204" pitchFamily="18" charset="0"/>
                        </a:rPr>
                        <m:t>=</m:t>
                      </m:r>
                      <m:sSub>
                        <m:sSubPr>
                          <m:ctrlPr>
                            <a:rPr lang="en-US" sz="3200" i="1">
                              <a:latin typeface="Cambria Math" panose="02040503050406030204" pitchFamily="18" charset="0"/>
                            </a:rPr>
                          </m:ctrlPr>
                        </m:sSubPr>
                        <m:e>
                          <m:acc>
                            <m:accPr>
                              <m:chr m:val="̂"/>
                              <m:ctrlPr>
                                <a:rPr lang="en-US" sz="3200" i="1">
                                  <a:latin typeface="Cambria Math" panose="02040503050406030204" pitchFamily="18" charset="0"/>
                                </a:rPr>
                              </m:ctrlPr>
                            </m:accPr>
                            <m:e>
                              <m:r>
                                <a:rPr lang="en-US" sz="3200" i="1">
                                  <a:latin typeface="Cambria Math" panose="02040503050406030204" pitchFamily="18" charset="0"/>
                                </a:rPr>
                                <m:t>𝑥</m:t>
                              </m:r>
                            </m:e>
                          </m:acc>
                        </m:e>
                        <m:sub>
                          <m:r>
                            <a:rPr lang="en-US" sz="3200" b="0" i="1" smtClean="0">
                              <a:latin typeface="Cambria Math" panose="02040503050406030204" pitchFamily="18" charset="0"/>
                            </a:rPr>
                            <m:t>𝑜</m:t>
                          </m:r>
                        </m:sub>
                      </m:sSub>
                      <m:r>
                        <a:rPr lang="en-US" sz="3200" b="0" i="1" smtClean="0">
                          <a:latin typeface="Cambria Math" panose="02040503050406030204" pitchFamily="18" charset="0"/>
                        </a:rPr>
                        <m:t>+</m:t>
                      </m:r>
                      <m:r>
                        <a:rPr lang="en-US" sz="3200" b="0" i="1" smtClean="0">
                          <a:latin typeface="Cambria Math" panose="02040503050406030204" pitchFamily="18" charset="0"/>
                        </a:rPr>
                        <m:t>𝑐</m:t>
                      </m:r>
                      <m:r>
                        <a:rPr lang="en-US" sz="3200" b="0" i="1" smtClean="0">
                          <a:latin typeface="Cambria Math" panose="02040503050406030204" pitchFamily="18" charset="0"/>
                        </a:rPr>
                        <m:t>⋅</m:t>
                      </m:r>
                      <m:d>
                        <m:dPr>
                          <m:ctrlPr>
                            <a:rPr lang="en-US" sz="3200" b="0" i="1" smtClean="0">
                              <a:latin typeface="Cambria Math" panose="02040503050406030204" pitchFamily="18" charset="0"/>
                            </a:rPr>
                          </m:ctrlPr>
                        </m:dPr>
                        <m:e>
                          <m:sSub>
                            <m:sSubPr>
                              <m:ctrlPr>
                                <a:rPr lang="en-US" sz="3200" i="1">
                                  <a:latin typeface="Cambria Math" panose="02040503050406030204" pitchFamily="18" charset="0"/>
                                </a:rPr>
                              </m:ctrlPr>
                            </m:sSubPr>
                            <m:e>
                              <m:acc>
                                <m:accPr>
                                  <m:chr m:val="̂"/>
                                  <m:ctrlPr>
                                    <a:rPr lang="en-US" sz="3200" i="1">
                                      <a:latin typeface="Cambria Math" panose="02040503050406030204" pitchFamily="18" charset="0"/>
                                    </a:rPr>
                                  </m:ctrlPr>
                                </m:accPr>
                                <m:e>
                                  <m:r>
                                    <a:rPr lang="en-US" sz="3200" i="1">
                                      <a:latin typeface="Cambria Math" panose="02040503050406030204" pitchFamily="18" charset="0"/>
                                    </a:rPr>
                                    <m:t>𝑥</m:t>
                                  </m:r>
                                </m:e>
                              </m:acc>
                            </m:e>
                            <m:sub>
                              <m:r>
                                <a:rPr lang="en-US" sz="3200" b="0" i="1" smtClean="0">
                                  <a:latin typeface="Cambria Math" panose="02040503050406030204" pitchFamily="18" charset="0"/>
                                </a:rPr>
                                <m:t>𝑒</m:t>
                              </m:r>
                            </m:sub>
                          </m:sSub>
                          <m:r>
                            <a:rPr lang="en-US" sz="3200" b="0" i="1" smtClean="0">
                              <a:latin typeface="Cambria Math" panose="02040503050406030204" pitchFamily="18" charset="0"/>
                            </a:rPr>
                            <m:t>−</m:t>
                          </m:r>
                          <m:sSub>
                            <m:sSubPr>
                              <m:ctrlPr>
                                <a:rPr lang="en-US" sz="3200" i="1">
                                  <a:latin typeface="Cambria Math" panose="02040503050406030204" pitchFamily="18" charset="0"/>
                                </a:rPr>
                              </m:ctrlPr>
                            </m:sSubPr>
                            <m:e>
                              <m:acc>
                                <m:accPr>
                                  <m:chr m:val="̂"/>
                                  <m:ctrlPr>
                                    <a:rPr lang="en-US" sz="3200" i="1">
                                      <a:latin typeface="Cambria Math" panose="02040503050406030204" pitchFamily="18" charset="0"/>
                                    </a:rPr>
                                  </m:ctrlPr>
                                </m:accPr>
                                <m:e>
                                  <m:r>
                                    <a:rPr lang="en-US" sz="3200" i="1">
                                      <a:latin typeface="Cambria Math" panose="02040503050406030204" pitchFamily="18" charset="0"/>
                                    </a:rPr>
                                    <m:t>𝑥</m:t>
                                  </m:r>
                                </m:e>
                              </m:acc>
                            </m:e>
                            <m:sub>
                              <m:r>
                                <a:rPr lang="en-US" sz="3200" b="0" i="1" smtClean="0">
                                  <a:latin typeface="Cambria Math" panose="02040503050406030204" pitchFamily="18" charset="0"/>
                                </a:rPr>
                                <m:t>𝑜</m:t>
                              </m:r>
                            </m:sub>
                          </m:sSub>
                        </m:e>
                      </m:d>
                      <m:r>
                        <a:rPr lang="en-US" sz="3200" b="0" i="1" smtClean="0">
                          <a:latin typeface="Cambria Math" panose="02040503050406030204" pitchFamily="18" charset="0"/>
                        </a:rPr>
                        <m:t>, 0≤</m:t>
                      </m:r>
                      <m:r>
                        <a:rPr lang="en-US" sz="3200" b="0" i="1" smtClean="0">
                          <a:latin typeface="Cambria Math" panose="02040503050406030204" pitchFamily="18" charset="0"/>
                        </a:rPr>
                        <m:t>𝑐</m:t>
                      </m:r>
                      <m:r>
                        <a:rPr lang="en-US" sz="3200" b="0" i="1" smtClean="0">
                          <a:latin typeface="Cambria Math" panose="02040503050406030204" pitchFamily="18" charset="0"/>
                        </a:rPr>
                        <m:t>≤1</m:t>
                      </m:r>
                    </m:oMath>
                  </m:oMathPara>
                </a14:m>
                <a:endParaRPr lang="en-US" sz="3200" dirty="0"/>
              </a:p>
            </p:txBody>
          </p:sp>
        </mc:Choice>
        <mc:Fallback xmlns="">
          <p:sp>
            <p:nvSpPr>
              <p:cNvPr id="51" name="TextBox 50">
                <a:extLst>
                  <a:ext uri="{FF2B5EF4-FFF2-40B4-BE49-F238E27FC236}">
                    <a16:creationId xmlns:a16="http://schemas.microsoft.com/office/drawing/2014/main" id="{68A5A0E5-451B-B240-AB66-FA3EE7F0853A}"/>
                  </a:ext>
                </a:extLst>
              </p:cNvPr>
              <p:cNvSpPr txBox="1">
                <a:spLocks noRot="1" noChangeAspect="1" noMove="1" noResize="1" noEditPoints="1" noAdjustHandles="1" noChangeArrowheads="1" noChangeShapeType="1" noTextEdit="1"/>
              </p:cNvSpPr>
              <p:nvPr/>
            </p:nvSpPr>
            <p:spPr>
              <a:xfrm>
                <a:off x="715438" y="4114800"/>
                <a:ext cx="5896679" cy="497316"/>
              </a:xfrm>
              <a:prstGeom prst="rect">
                <a:avLst/>
              </a:prstGeom>
              <a:blipFill>
                <a:blip r:embed="rId8"/>
                <a:stretch>
                  <a:fillRect l="-1931" t="-30769" r="-858" b="-28205"/>
                </a:stretch>
              </a:blipFill>
            </p:spPr>
            <p:txBody>
              <a:bodyPr/>
              <a:lstStyle/>
              <a:p>
                <a:r>
                  <a:rPr lang="en-US">
                    <a:noFill/>
                  </a:rPr>
                  <a:t> </a:t>
                </a:r>
              </a:p>
            </p:txBody>
          </p:sp>
        </mc:Fallback>
      </mc:AlternateContent>
      <p:sp>
        <p:nvSpPr>
          <p:cNvPr id="52" name="TextBox 51">
            <a:extLst>
              <a:ext uri="{FF2B5EF4-FFF2-40B4-BE49-F238E27FC236}">
                <a16:creationId xmlns:a16="http://schemas.microsoft.com/office/drawing/2014/main" id="{B0972920-B97C-B144-AD55-0410111C38FF}"/>
              </a:ext>
            </a:extLst>
          </p:cNvPr>
          <p:cNvSpPr txBox="1"/>
          <p:nvPr/>
        </p:nvSpPr>
        <p:spPr>
          <a:xfrm>
            <a:off x="4783873" y="6004656"/>
            <a:ext cx="0" cy="0"/>
          </a:xfrm>
          <a:prstGeom prst="rect">
            <a:avLst/>
          </a:prstGeom>
          <a:noFill/>
        </p:spPr>
        <p:txBody>
          <a:bodyPr wrap="none" lIns="0" tIns="0" rIns="0" bIns="0" rtlCol="0">
            <a:noAutofit/>
          </a:bodyPr>
          <a:lstStyle/>
          <a:p>
            <a:pPr>
              <a:lnSpc>
                <a:spcPct val="90000"/>
              </a:lnSpc>
            </a:pPr>
            <a:endParaRPr lang="en-US" dirty="0"/>
          </a:p>
        </p:txBody>
      </p:sp>
      <p:sp>
        <p:nvSpPr>
          <p:cNvPr id="53" name="Right Brace 52">
            <a:extLst>
              <a:ext uri="{FF2B5EF4-FFF2-40B4-BE49-F238E27FC236}">
                <a16:creationId xmlns:a16="http://schemas.microsoft.com/office/drawing/2014/main" id="{C00EDFEB-D00B-1A43-9CD7-B455279D0C72}"/>
              </a:ext>
            </a:extLst>
          </p:cNvPr>
          <p:cNvSpPr/>
          <p:nvPr/>
        </p:nvSpPr>
        <p:spPr>
          <a:xfrm rot="5400000">
            <a:off x="1754402" y="4452545"/>
            <a:ext cx="228600" cy="556575"/>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Right Brace 53">
            <a:extLst>
              <a:ext uri="{FF2B5EF4-FFF2-40B4-BE49-F238E27FC236}">
                <a16:creationId xmlns:a16="http://schemas.microsoft.com/office/drawing/2014/main" id="{B6FB5DAA-628A-B14D-9FD0-1DAEAF10DCA4}"/>
              </a:ext>
            </a:extLst>
          </p:cNvPr>
          <p:cNvSpPr/>
          <p:nvPr/>
        </p:nvSpPr>
        <p:spPr>
          <a:xfrm rot="5400000">
            <a:off x="3765308" y="3867375"/>
            <a:ext cx="228600" cy="1650859"/>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TextBox 54">
            <a:extLst>
              <a:ext uri="{FF2B5EF4-FFF2-40B4-BE49-F238E27FC236}">
                <a16:creationId xmlns:a16="http://schemas.microsoft.com/office/drawing/2014/main" id="{BD5F4D91-8CF3-1C4F-BD54-2F6E05D2448E}"/>
              </a:ext>
            </a:extLst>
          </p:cNvPr>
          <p:cNvSpPr txBox="1"/>
          <p:nvPr/>
        </p:nvSpPr>
        <p:spPr>
          <a:xfrm>
            <a:off x="609600" y="4885817"/>
            <a:ext cx="2667000" cy="457200"/>
          </a:xfrm>
          <a:prstGeom prst="rect">
            <a:avLst/>
          </a:prstGeom>
          <a:noFill/>
        </p:spPr>
        <p:txBody>
          <a:bodyPr wrap="none" lIns="0" tIns="0" rIns="0" bIns="0" rtlCol="0">
            <a:noAutofit/>
          </a:bodyPr>
          <a:lstStyle/>
          <a:p>
            <a:pPr algn="ctr">
              <a:lnSpc>
                <a:spcPct val="90000"/>
              </a:lnSpc>
            </a:pPr>
            <a:r>
              <a:rPr lang="en-US" sz="2400" dirty="0">
                <a:solidFill>
                  <a:srgbClr val="01A982"/>
                </a:solidFill>
              </a:rPr>
              <a:t>Received</a:t>
            </a:r>
            <a:r>
              <a:rPr lang="en-US" sz="2400" dirty="0"/>
              <a:t> data</a:t>
            </a:r>
          </a:p>
        </p:txBody>
      </p:sp>
      <p:sp>
        <p:nvSpPr>
          <p:cNvPr id="56" name="TextBox 55">
            <a:extLst>
              <a:ext uri="{FF2B5EF4-FFF2-40B4-BE49-F238E27FC236}">
                <a16:creationId xmlns:a16="http://schemas.microsoft.com/office/drawing/2014/main" id="{3AF907FC-742F-E64B-882D-6B1B27F84909}"/>
              </a:ext>
            </a:extLst>
          </p:cNvPr>
          <p:cNvSpPr txBox="1"/>
          <p:nvPr/>
        </p:nvSpPr>
        <p:spPr>
          <a:xfrm>
            <a:off x="2546108" y="4885817"/>
            <a:ext cx="2667000" cy="457200"/>
          </a:xfrm>
          <a:prstGeom prst="rect">
            <a:avLst/>
          </a:prstGeom>
          <a:noFill/>
        </p:spPr>
        <p:txBody>
          <a:bodyPr wrap="none" lIns="0" tIns="0" rIns="0" bIns="0" rtlCol="0">
            <a:noAutofit/>
          </a:bodyPr>
          <a:lstStyle/>
          <a:p>
            <a:pPr algn="ctr">
              <a:lnSpc>
                <a:spcPct val="90000"/>
              </a:lnSpc>
            </a:pPr>
            <a:r>
              <a:rPr lang="en-US" sz="2400" dirty="0">
                <a:solidFill>
                  <a:srgbClr val="01A982"/>
                </a:solidFill>
              </a:rPr>
              <a:t>Lost</a:t>
            </a:r>
            <a:r>
              <a:rPr lang="en-US" sz="2400" dirty="0"/>
              <a:t> data</a:t>
            </a:r>
          </a:p>
        </p:txBody>
      </p:sp>
      <p:sp>
        <p:nvSpPr>
          <p:cNvPr id="57" name="TextBox 56">
            <a:extLst>
              <a:ext uri="{FF2B5EF4-FFF2-40B4-BE49-F238E27FC236}">
                <a16:creationId xmlns:a16="http://schemas.microsoft.com/office/drawing/2014/main" id="{6123BC50-E8D5-6146-839F-2CFBA7315124}"/>
              </a:ext>
            </a:extLst>
          </p:cNvPr>
          <p:cNvSpPr txBox="1"/>
          <p:nvPr/>
        </p:nvSpPr>
        <p:spPr>
          <a:xfrm>
            <a:off x="6795659" y="1066800"/>
            <a:ext cx="2094221" cy="457200"/>
          </a:xfrm>
          <a:prstGeom prst="rect">
            <a:avLst/>
          </a:prstGeom>
          <a:noFill/>
        </p:spPr>
        <p:txBody>
          <a:bodyPr wrap="none" lIns="0" tIns="0" rIns="0" bIns="0" rtlCol="0">
            <a:noAutofit/>
          </a:bodyPr>
          <a:lstStyle/>
          <a:p>
            <a:pPr algn="ctr">
              <a:lnSpc>
                <a:spcPct val="90000"/>
              </a:lnSpc>
            </a:pPr>
            <a:r>
              <a:rPr lang="en-US" sz="2000" b="1" dirty="0">
                <a:solidFill>
                  <a:srgbClr val="425563"/>
                </a:solidFill>
              </a:rPr>
              <a:t>Edge app vendor</a:t>
            </a:r>
          </a:p>
        </p:txBody>
      </p:sp>
      <p:sp>
        <p:nvSpPr>
          <p:cNvPr id="58" name="TextBox 57">
            <a:extLst>
              <a:ext uri="{FF2B5EF4-FFF2-40B4-BE49-F238E27FC236}">
                <a16:creationId xmlns:a16="http://schemas.microsoft.com/office/drawing/2014/main" id="{E81CEB9D-3992-5F4A-877B-20FF77ECE036}"/>
              </a:ext>
            </a:extLst>
          </p:cNvPr>
          <p:cNvSpPr txBox="1"/>
          <p:nvPr/>
        </p:nvSpPr>
        <p:spPr>
          <a:xfrm>
            <a:off x="6795659" y="6167142"/>
            <a:ext cx="2094221" cy="457200"/>
          </a:xfrm>
          <a:prstGeom prst="rect">
            <a:avLst/>
          </a:prstGeom>
          <a:noFill/>
        </p:spPr>
        <p:txBody>
          <a:bodyPr wrap="none" lIns="0" tIns="0" rIns="0" bIns="0" rtlCol="0">
            <a:noAutofit/>
          </a:bodyPr>
          <a:lstStyle/>
          <a:p>
            <a:pPr algn="ctr">
              <a:lnSpc>
                <a:spcPct val="90000"/>
              </a:lnSpc>
            </a:pPr>
            <a:r>
              <a:rPr lang="en-US" sz="2000" b="1" dirty="0">
                <a:solidFill>
                  <a:srgbClr val="425563"/>
                </a:solidFill>
              </a:rPr>
              <a:t>Cellular operator</a:t>
            </a:r>
          </a:p>
        </p:txBody>
      </p:sp>
      <p:grpSp>
        <p:nvGrpSpPr>
          <p:cNvPr id="47" name="Group 46">
            <a:extLst>
              <a:ext uri="{FF2B5EF4-FFF2-40B4-BE49-F238E27FC236}">
                <a16:creationId xmlns:a16="http://schemas.microsoft.com/office/drawing/2014/main" id="{EE7EBE32-812B-A646-A6C4-79B01B425FBD}"/>
              </a:ext>
            </a:extLst>
          </p:cNvPr>
          <p:cNvGrpSpPr/>
          <p:nvPr/>
        </p:nvGrpSpPr>
        <p:grpSpPr>
          <a:xfrm>
            <a:off x="8928410" y="3743040"/>
            <a:ext cx="1739590" cy="152400"/>
            <a:chOff x="8915400" y="3950719"/>
            <a:chExt cx="1739590" cy="152400"/>
          </a:xfrm>
        </p:grpSpPr>
        <p:cxnSp>
          <p:nvCxnSpPr>
            <p:cNvPr id="59" name="Straight Connector 58">
              <a:extLst>
                <a:ext uri="{FF2B5EF4-FFF2-40B4-BE49-F238E27FC236}">
                  <a16:creationId xmlns:a16="http://schemas.microsoft.com/office/drawing/2014/main" id="{57D1EBFE-01AB-6F49-B93F-0FDF1C3AF9D7}"/>
                </a:ext>
              </a:extLst>
            </p:cNvPr>
            <p:cNvCxnSpPr>
              <a:cxnSpLocks/>
            </p:cNvCxnSpPr>
            <p:nvPr/>
          </p:nvCxnSpPr>
          <p:spPr>
            <a:xfrm>
              <a:off x="9004295" y="4020506"/>
              <a:ext cx="1650695"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FB40FD27-7828-164D-86BB-E4584B0B6F3B}"/>
                </a:ext>
              </a:extLst>
            </p:cNvPr>
            <p:cNvSpPr/>
            <p:nvPr/>
          </p:nvSpPr>
          <p:spPr bwMode="ltGray">
            <a:xfrm>
              <a:off x="8915400" y="3950719"/>
              <a:ext cx="152400" cy="152400"/>
            </a:xfrm>
            <a:prstGeom prst="ellipse">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gr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DB029289-10B1-9A4B-855A-B2E371301C29}"/>
                  </a:ext>
                </a:extLst>
              </p:cNvPr>
              <p:cNvSpPr txBox="1"/>
              <p:nvPr/>
            </p:nvSpPr>
            <p:spPr>
              <a:xfrm>
                <a:off x="10718806" y="3563630"/>
                <a:ext cx="344261" cy="443198"/>
              </a:xfrm>
              <a:prstGeom prst="rect">
                <a:avLst/>
              </a:prstGeom>
              <a:noFill/>
            </p:spPr>
            <p:txBody>
              <a:bodyPr wrap="non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acc>
                        <m:accPr>
                          <m:chr m:val="̂"/>
                          <m:ctrlPr>
                            <a:rPr lang="en-US" sz="3200" i="1">
                              <a:latin typeface="Cambria Math" panose="02040503050406030204" pitchFamily="18" charset="0"/>
                            </a:rPr>
                          </m:ctrlPr>
                        </m:accPr>
                        <m:e>
                          <m:r>
                            <a:rPr lang="en-US" sz="3200" i="1">
                              <a:latin typeface="Cambria Math" panose="02040503050406030204" pitchFamily="18" charset="0"/>
                            </a:rPr>
                            <m:t>𝑥</m:t>
                          </m:r>
                        </m:e>
                      </m:acc>
                    </m:oMath>
                  </m:oMathPara>
                </a14:m>
                <a:endParaRPr lang="en-US" sz="3200" dirty="0"/>
              </a:p>
            </p:txBody>
          </p:sp>
        </mc:Choice>
        <mc:Fallback xmlns="">
          <p:sp>
            <p:nvSpPr>
              <p:cNvPr id="61" name="TextBox 60">
                <a:extLst>
                  <a:ext uri="{FF2B5EF4-FFF2-40B4-BE49-F238E27FC236}">
                    <a16:creationId xmlns:a16="http://schemas.microsoft.com/office/drawing/2014/main" id="{DB029289-10B1-9A4B-855A-B2E371301C29}"/>
                  </a:ext>
                </a:extLst>
              </p:cNvPr>
              <p:cNvSpPr txBox="1">
                <a:spLocks noRot="1" noChangeAspect="1" noMove="1" noResize="1" noEditPoints="1" noAdjustHandles="1" noChangeArrowheads="1" noChangeShapeType="1" noTextEdit="1"/>
              </p:cNvSpPr>
              <p:nvPr/>
            </p:nvSpPr>
            <p:spPr>
              <a:xfrm>
                <a:off x="10718806" y="3563630"/>
                <a:ext cx="344261" cy="443198"/>
              </a:xfrm>
              <a:prstGeom prst="rect">
                <a:avLst/>
              </a:prstGeom>
              <a:blipFill>
                <a:blip r:embed="rId9"/>
                <a:stretch>
                  <a:fillRect l="-10714" t="-31429" r="-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ounded Rectangle 61">
                <a:extLst>
                  <a:ext uri="{FF2B5EF4-FFF2-40B4-BE49-F238E27FC236}">
                    <a16:creationId xmlns:a16="http://schemas.microsoft.com/office/drawing/2014/main" id="{BA621728-5786-0041-9516-29CA6C23B318}"/>
                  </a:ext>
                </a:extLst>
              </p:cNvPr>
              <p:cNvSpPr/>
              <p:nvPr/>
            </p:nvSpPr>
            <p:spPr bwMode="ltGray">
              <a:xfrm>
                <a:off x="304800" y="5216636"/>
                <a:ext cx="6457914" cy="918449"/>
              </a:xfrm>
              <a:prstGeom prst="roundRect">
                <a:avLst/>
              </a:prstGeom>
              <a:solidFill>
                <a:srgbClr val="425563"/>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dirty="0"/>
                  <a:t>TLC does </a:t>
                </a:r>
                <a:r>
                  <a:rPr lang="en-US" sz="2800" i="1" dirty="0"/>
                  <a:t>not</a:t>
                </a:r>
                <a:r>
                  <a:rPr lang="en-US" sz="2800" dirty="0"/>
                  <a:t> mandate </a:t>
                </a:r>
                <a14:m>
                  <m:oMath xmlns:m="http://schemas.openxmlformats.org/officeDocument/2006/math">
                    <m:sSub>
                      <m:sSubPr>
                        <m:ctrlPr>
                          <a:rPr lang="en-US" sz="2800" i="1">
                            <a:latin typeface="Cambria Math" panose="02040503050406030204" pitchFamily="18" charset="0"/>
                          </a:rPr>
                        </m:ctrlPr>
                      </m:sSubPr>
                      <m:e>
                        <m:acc>
                          <m:accPr>
                            <m:chr m:val="̂"/>
                            <m:ctrlPr>
                              <a:rPr lang="en-US" sz="2800" i="1">
                                <a:latin typeface="Cambria Math" panose="02040503050406030204" pitchFamily="18" charset="0"/>
                              </a:rPr>
                            </m:ctrlPr>
                          </m:accPr>
                          <m:e>
                            <m:r>
                              <a:rPr lang="en-US" sz="2800" i="1">
                                <a:latin typeface="Cambria Math" panose="02040503050406030204" pitchFamily="18" charset="0"/>
                              </a:rPr>
                              <m:t>𝑥</m:t>
                            </m:r>
                          </m:e>
                        </m:acc>
                      </m:e>
                      <m:sub>
                        <m:r>
                          <a:rPr lang="en-US" sz="2800" i="1">
                            <a:latin typeface="Cambria Math" panose="02040503050406030204" pitchFamily="18" charset="0"/>
                          </a:rPr>
                          <m:t>𝑜</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acc>
                          <m:accPr>
                            <m:chr m:val="̂"/>
                            <m:ctrlPr>
                              <a:rPr lang="en-US" sz="2800" i="1">
                                <a:latin typeface="Cambria Math" panose="02040503050406030204" pitchFamily="18" charset="0"/>
                              </a:rPr>
                            </m:ctrlPr>
                          </m:accPr>
                          <m:e>
                            <m:r>
                              <a:rPr lang="en-US" sz="2800" i="1">
                                <a:latin typeface="Cambria Math" panose="02040503050406030204" pitchFamily="18" charset="0"/>
                              </a:rPr>
                              <m:t>𝑥</m:t>
                            </m:r>
                          </m:e>
                        </m:acc>
                      </m:e>
                      <m:sub>
                        <m:r>
                          <a:rPr lang="en-US" sz="2800" i="1">
                            <a:latin typeface="Cambria Math" panose="02040503050406030204" pitchFamily="18" charset="0"/>
                          </a:rPr>
                          <m:t>𝑒</m:t>
                        </m:r>
                      </m:sub>
                    </m:sSub>
                  </m:oMath>
                </a14:m>
                <a:r>
                  <a:rPr lang="en-US" sz="2800" dirty="0"/>
                  <a:t>, so it</a:t>
                </a:r>
                <a:r>
                  <a:rPr lang="zh-CN" altLang="en-US" sz="2800" dirty="0"/>
                  <a:t> </a:t>
                </a:r>
                <a:r>
                  <a:rPr lang="en-US" sz="2800" dirty="0">
                    <a:solidFill>
                      <a:srgbClr val="FFC000"/>
                    </a:solidFill>
                  </a:rPr>
                  <a:t>bypasses the loss-latency tradeoff</a:t>
                </a:r>
                <a:endParaRPr lang="en-US" sz="2800" dirty="0">
                  <a:solidFill>
                    <a:schemeClr val="bg1"/>
                  </a:solidFill>
                </a:endParaRPr>
              </a:p>
            </p:txBody>
          </p:sp>
        </mc:Choice>
        <mc:Fallback xmlns="">
          <p:sp>
            <p:nvSpPr>
              <p:cNvPr id="62" name="Rounded Rectangle 61">
                <a:extLst>
                  <a:ext uri="{FF2B5EF4-FFF2-40B4-BE49-F238E27FC236}">
                    <a16:creationId xmlns:a16="http://schemas.microsoft.com/office/drawing/2014/main" id="{BA621728-5786-0041-9516-29CA6C23B318}"/>
                  </a:ext>
                </a:extLst>
              </p:cNvPr>
              <p:cNvSpPr>
                <a:spLocks noRot="1" noChangeAspect="1" noMove="1" noResize="1" noEditPoints="1" noAdjustHandles="1" noChangeArrowheads="1" noChangeShapeType="1" noTextEdit="1"/>
              </p:cNvSpPr>
              <p:nvPr/>
            </p:nvSpPr>
            <p:spPr bwMode="ltGray">
              <a:xfrm>
                <a:off x="304800" y="5216636"/>
                <a:ext cx="6457914" cy="918449"/>
              </a:xfrm>
              <a:prstGeom prst="roundRect">
                <a:avLst/>
              </a:prstGeom>
              <a:blipFill>
                <a:blip r:embed="rId10"/>
                <a:stretch>
                  <a:fillRect/>
                </a:stretch>
              </a:blipFill>
              <a:ln w="19050">
                <a:noFill/>
              </a:ln>
              <a:effectLst>
                <a:outerShdw blurRad="50800" dist="38100" dir="2700000" algn="tl" rotWithShape="0">
                  <a:prstClr val="black">
                    <a:alpha val="40000"/>
                  </a:prstClr>
                </a:outerShdw>
              </a:effectLst>
            </p:spPr>
            <p:txBody>
              <a:bodyPr/>
              <a:lstStyle/>
              <a:p>
                <a:r>
                  <a:rPr lang="en-US">
                    <a:noFill/>
                  </a:rPr>
                  <a:t> </a:t>
                </a:r>
              </a:p>
            </p:txBody>
          </p:sp>
        </mc:Fallback>
      </mc:AlternateContent>
    </p:spTree>
    <p:extLst>
      <p:ext uri="{BB962C8B-B14F-4D97-AF65-F5344CB8AC3E}">
        <p14:creationId xmlns:p14="http://schemas.microsoft.com/office/powerpoint/2010/main" val="234515023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up)">
                                      <p:cBhvr>
                                        <p:cTn id="19" dur="500"/>
                                        <p:tgtEl>
                                          <p:spTgt spid="40"/>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4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4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6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54"/>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55"/>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5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6" grpId="0"/>
      <p:bldP spid="51" grpId="0"/>
      <p:bldP spid="53" grpId="0" animBg="1"/>
      <p:bldP spid="54" grpId="0" animBg="1"/>
      <p:bldP spid="55" grpId="0"/>
      <p:bldP spid="56" grpId="0"/>
      <p:bldP spid="61" grpId="0"/>
      <p:bldP spid="6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A985824-C279-CF4A-B6B9-6F8BB78177AB}"/>
              </a:ext>
            </a:extLst>
          </p:cNvPr>
          <p:cNvSpPr/>
          <p:nvPr/>
        </p:nvSpPr>
        <p:spPr bwMode="ltGray">
          <a:xfrm>
            <a:off x="9004295" y="1981200"/>
            <a:ext cx="571517" cy="1600874"/>
          </a:xfrm>
          <a:prstGeom prst="rect">
            <a:avLst/>
          </a:prstGeom>
          <a:solidFill>
            <a:schemeClr val="bg1">
              <a:lumMod val="5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27" name="Rectangle 26">
            <a:extLst>
              <a:ext uri="{FF2B5EF4-FFF2-40B4-BE49-F238E27FC236}">
                <a16:creationId xmlns:a16="http://schemas.microsoft.com/office/drawing/2014/main" id="{E36190D2-541C-1B41-99EB-24F27255DC3B}"/>
              </a:ext>
            </a:extLst>
          </p:cNvPr>
          <p:cNvSpPr/>
          <p:nvPr/>
        </p:nvSpPr>
        <p:spPr bwMode="ltGray">
          <a:xfrm>
            <a:off x="9004295" y="4029216"/>
            <a:ext cx="571517" cy="1600874"/>
          </a:xfrm>
          <a:prstGeom prst="rect">
            <a:avLst/>
          </a:prstGeom>
          <a:solidFill>
            <a:schemeClr val="bg1">
              <a:lumMod val="5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2" name="Title 1">
            <a:extLst>
              <a:ext uri="{FF2B5EF4-FFF2-40B4-BE49-F238E27FC236}">
                <a16:creationId xmlns:a16="http://schemas.microsoft.com/office/drawing/2014/main" id="{0788A175-60AF-5D4D-9448-74E87FBB5F12}"/>
              </a:ext>
            </a:extLst>
          </p:cNvPr>
          <p:cNvSpPr>
            <a:spLocks noGrp="1"/>
          </p:cNvSpPr>
          <p:nvPr>
            <p:ph type="title"/>
          </p:nvPr>
        </p:nvSpPr>
        <p:spPr/>
        <p:txBody>
          <a:bodyPr/>
          <a:lstStyle/>
          <a:p>
            <a:r>
              <a:rPr lang="en-US" dirty="0"/>
              <a:t>Loss-selfishness cancellation </a:t>
            </a:r>
            <a:br>
              <a:rPr lang="en-US" dirty="0"/>
            </a:br>
            <a:r>
              <a:rPr lang="en-US" sz="2400" b="0" dirty="0"/>
              <a:t>A </a:t>
            </a:r>
            <a:r>
              <a:rPr lang="en-US" sz="2400" dirty="0">
                <a:solidFill>
                  <a:srgbClr val="01A982"/>
                </a:solidFill>
              </a:rPr>
              <a:t>game-theoretical</a:t>
            </a:r>
            <a:r>
              <a:rPr lang="en-US" sz="2400" b="0" dirty="0"/>
              <a:t> approach</a:t>
            </a:r>
            <a:endParaRPr lang="en-US" b="0" dirty="0"/>
          </a:p>
        </p:txBody>
      </p:sp>
      <p:sp>
        <p:nvSpPr>
          <p:cNvPr id="3" name="Content Placeholder 2">
            <a:extLst>
              <a:ext uri="{FF2B5EF4-FFF2-40B4-BE49-F238E27FC236}">
                <a16:creationId xmlns:a16="http://schemas.microsoft.com/office/drawing/2014/main" id="{5351C18E-F21E-1346-9D8E-79FA9FC298D2}"/>
              </a:ext>
            </a:extLst>
          </p:cNvPr>
          <p:cNvSpPr>
            <a:spLocks noGrp="1"/>
          </p:cNvSpPr>
          <p:nvPr>
            <p:ph idx="1"/>
          </p:nvPr>
        </p:nvSpPr>
        <p:spPr>
          <a:xfrm>
            <a:off x="609599" y="1524000"/>
            <a:ext cx="6442818" cy="4571999"/>
          </a:xfrm>
        </p:spPr>
        <p:txBody>
          <a:bodyPr>
            <a:normAutofit/>
          </a:bodyPr>
          <a:lstStyle/>
          <a:p>
            <a:pPr marL="0" indent="0">
              <a:buNone/>
            </a:pPr>
            <a:r>
              <a:rPr lang="en-US" sz="2800" dirty="0"/>
              <a:t>Interplay between loss &amp; selfishness</a:t>
            </a:r>
            <a:r>
              <a:rPr lang="en-US" altLang="zh-CN" sz="2800" dirty="0"/>
              <a:t>:</a:t>
            </a:r>
            <a:endParaRPr lang="en-US" sz="2200" dirty="0"/>
          </a:p>
          <a:p>
            <a:pPr marL="0" indent="0">
              <a:buNone/>
            </a:pPr>
            <a:r>
              <a:rPr lang="en-US" sz="2800" dirty="0"/>
              <a:t>Loss poses 3 constraints on selfishness</a:t>
            </a:r>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p:txBody>
      </p:sp>
      <p:sp>
        <p:nvSpPr>
          <p:cNvPr id="4" name="Slide Number Placeholder 3">
            <a:extLst>
              <a:ext uri="{FF2B5EF4-FFF2-40B4-BE49-F238E27FC236}">
                <a16:creationId xmlns:a16="http://schemas.microsoft.com/office/drawing/2014/main" id="{B9C7C274-157A-044A-85B5-4C0212CD68FA}"/>
              </a:ext>
            </a:extLst>
          </p:cNvPr>
          <p:cNvSpPr>
            <a:spLocks noGrp="1"/>
          </p:cNvSpPr>
          <p:nvPr>
            <p:ph type="sldNum" sz="quarter" idx="12"/>
          </p:nvPr>
        </p:nvSpPr>
        <p:spPr/>
        <p:txBody>
          <a:bodyPr/>
          <a:lstStyle/>
          <a:p>
            <a:fld id="{B016F8AB-BCEA-4347-8BA6-BE776009BC89}" type="slidenum">
              <a:rPr lang="en-US" smtClean="0"/>
              <a:pPr/>
              <a:t>15</a:t>
            </a:fld>
            <a:endParaRPr lang="en-US"/>
          </a:p>
        </p:txBody>
      </p:sp>
      <p:pic>
        <p:nvPicPr>
          <p:cNvPr id="5" name="Picture 4">
            <a:extLst>
              <a:ext uri="{FF2B5EF4-FFF2-40B4-BE49-F238E27FC236}">
                <a16:creationId xmlns:a16="http://schemas.microsoft.com/office/drawing/2014/main" id="{8AE1F26C-50B1-A94F-8C09-D9E2B8F096B7}"/>
              </a:ext>
            </a:extLst>
          </p:cNvPr>
          <p:cNvPicPr>
            <a:picLocks noChangeAspect="1"/>
          </p:cNvPicPr>
          <p:nvPr/>
        </p:nvPicPr>
        <p:blipFill rotWithShape="1">
          <a:blip r:embed="rId3"/>
          <a:srcRect b="16460"/>
          <a:stretch/>
        </p:blipFill>
        <p:spPr>
          <a:xfrm>
            <a:off x="7020556" y="1461740"/>
            <a:ext cx="1630701" cy="977643"/>
          </a:xfrm>
          <a:prstGeom prst="rect">
            <a:avLst/>
          </a:prstGeom>
        </p:spPr>
      </p:pic>
      <p:pic>
        <p:nvPicPr>
          <p:cNvPr id="6" name="Picture 5">
            <a:extLst>
              <a:ext uri="{FF2B5EF4-FFF2-40B4-BE49-F238E27FC236}">
                <a16:creationId xmlns:a16="http://schemas.microsoft.com/office/drawing/2014/main" id="{3446A578-BD1F-074B-8371-D2A5C0EAB9FC}"/>
              </a:ext>
            </a:extLst>
          </p:cNvPr>
          <p:cNvPicPr>
            <a:picLocks noChangeAspect="1"/>
          </p:cNvPicPr>
          <p:nvPr/>
        </p:nvPicPr>
        <p:blipFill>
          <a:blip r:embed="rId4"/>
          <a:stretch>
            <a:fillRect/>
          </a:stretch>
        </p:blipFill>
        <p:spPr>
          <a:xfrm>
            <a:off x="7340606" y="4953000"/>
            <a:ext cx="990600" cy="1251284"/>
          </a:xfrm>
          <a:prstGeom prst="rect">
            <a:avLst/>
          </a:prstGeom>
        </p:spPr>
      </p:pic>
      <p:cxnSp>
        <p:nvCxnSpPr>
          <p:cNvPr id="9" name="Straight Arrow Connector 8">
            <a:extLst>
              <a:ext uri="{FF2B5EF4-FFF2-40B4-BE49-F238E27FC236}">
                <a16:creationId xmlns:a16="http://schemas.microsoft.com/office/drawing/2014/main" id="{FAB55A08-9168-9742-9289-FBC723511468}"/>
              </a:ext>
            </a:extLst>
          </p:cNvPr>
          <p:cNvCxnSpPr>
            <a:cxnSpLocks/>
          </p:cNvCxnSpPr>
          <p:nvPr/>
        </p:nvCxnSpPr>
        <p:spPr>
          <a:xfrm>
            <a:off x="8991600" y="1981200"/>
            <a:ext cx="0" cy="365760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0394341E-D3D4-A24E-8D9D-A7B9D852DFB4}"/>
              </a:ext>
            </a:extLst>
          </p:cNvPr>
          <p:cNvGrpSpPr/>
          <p:nvPr/>
        </p:nvGrpSpPr>
        <p:grpSpPr>
          <a:xfrm>
            <a:off x="8651257" y="5294942"/>
            <a:ext cx="2667000" cy="877258"/>
            <a:chOff x="8651257" y="5294942"/>
            <a:chExt cx="2667000" cy="877258"/>
          </a:xfrm>
        </p:grpSpPr>
        <p:cxnSp>
          <p:nvCxnSpPr>
            <p:cNvPr id="15" name="Straight Connector 14">
              <a:extLst>
                <a:ext uri="{FF2B5EF4-FFF2-40B4-BE49-F238E27FC236}">
                  <a16:creationId xmlns:a16="http://schemas.microsoft.com/office/drawing/2014/main" id="{5418A8D8-C484-AE4D-83AA-E0C1A4321C95}"/>
                </a:ext>
              </a:extLst>
            </p:cNvPr>
            <p:cNvCxnSpPr>
              <a:cxnSpLocks/>
            </p:cNvCxnSpPr>
            <p:nvPr/>
          </p:nvCxnSpPr>
          <p:spPr>
            <a:xfrm>
              <a:off x="8651257" y="5638800"/>
              <a:ext cx="12954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F41FAEE-A348-384E-B250-9D773A0DB003}"/>
                </a:ext>
              </a:extLst>
            </p:cNvPr>
            <p:cNvSpPr txBox="1"/>
            <p:nvPr/>
          </p:nvSpPr>
          <p:spPr>
            <a:xfrm>
              <a:off x="8651257" y="5715000"/>
              <a:ext cx="2667000" cy="457200"/>
            </a:xfrm>
            <a:prstGeom prst="rect">
              <a:avLst/>
            </a:prstGeom>
            <a:noFill/>
          </p:spPr>
          <p:txBody>
            <a:bodyPr wrap="none" lIns="0" tIns="0" rIns="0" bIns="0" rtlCol="0">
              <a:noAutofit/>
            </a:bodyPr>
            <a:lstStyle/>
            <a:p>
              <a:pPr algn="ctr">
                <a:lnSpc>
                  <a:spcPct val="90000"/>
                </a:lnSpc>
              </a:pPr>
              <a:r>
                <a:rPr lang="en-US" sz="2400" dirty="0"/>
                <a:t>Report </a:t>
              </a:r>
              <a:r>
                <a:rPr lang="en-US" sz="2400" b="1" dirty="0">
                  <a:solidFill>
                    <a:srgbClr val="01A982"/>
                  </a:solidFill>
                </a:rPr>
                <a:t>received</a:t>
              </a:r>
              <a:r>
                <a:rPr lang="en-US" sz="2400" dirty="0"/>
                <a:t> data</a:t>
              </a:r>
            </a:p>
          </p:txBody>
        </p:sp>
        <p:sp>
          <p:nvSpPr>
            <p:cNvPr id="20" name="Oval 19">
              <a:extLst>
                <a:ext uri="{FF2B5EF4-FFF2-40B4-BE49-F238E27FC236}">
                  <a16:creationId xmlns:a16="http://schemas.microsoft.com/office/drawing/2014/main" id="{95C22350-1F33-1B4F-9D96-684F27A685F2}"/>
                </a:ext>
              </a:extLst>
            </p:cNvPr>
            <p:cNvSpPr/>
            <p:nvPr/>
          </p:nvSpPr>
          <p:spPr bwMode="ltGray">
            <a:xfrm>
              <a:off x="8915400" y="5569013"/>
              <a:ext cx="152400" cy="152400"/>
            </a:xfrm>
            <a:prstGeom prst="ellipse">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CE99F04-05F6-D94A-A7BC-AC7B79B56F21}"/>
                    </a:ext>
                  </a:extLst>
                </p:cNvPr>
                <p:cNvSpPr txBox="1"/>
                <p:nvPr/>
              </p:nvSpPr>
              <p:spPr>
                <a:xfrm>
                  <a:off x="9984757" y="5294942"/>
                  <a:ext cx="527837" cy="443198"/>
                </a:xfrm>
                <a:prstGeom prst="rect">
                  <a:avLst/>
                </a:prstGeom>
                <a:noFill/>
              </p:spPr>
              <p:txBody>
                <a:bodyPr wrap="non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acc>
                              <m:accPr>
                                <m:chr m:val="̂"/>
                                <m:ctrlPr>
                                  <a:rPr lang="en-US" sz="3200" b="0" i="1" smtClean="0">
                                    <a:latin typeface="Cambria Math" panose="02040503050406030204" pitchFamily="18" charset="0"/>
                                  </a:rPr>
                                </m:ctrlPr>
                              </m:accPr>
                              <m:e>
                                <m:r>
                                  <a:rPr lang="en-US" sz="3200" b="0" i="1" smtClean="0">
                                    <a:latin typeface="Cambria Math" panose="02040503050406030204" pitchFamily="18" charset="0"/>
                                  </a:rPr>
                                  <m:t>𝑥</m:t>
                                </m:r>
                              </m:e>
                            </m:acc>
                          </m:e>
                          <m:sub>
                            <m:r>
                              <a:rPr lang="en-US" sz="3200" b="0" i="1" smtClean="0">
                                <a:latin typeface="Cambria Math" panose="02040503050406030204" pitchFamily="18" charset="0"/>
                              </a:rPr>
                              <m:t>𝑜</m:t>
                            </m:r>
                          </m:sub>
                        </m:sSub>
                      </m:oMath>
                    </m:oMathPara>
                  </a14:m>
                  <a:endParaRPr lang="en-US" sz="3200" dirty="0"/>
                </a:p>
              </p:txBody>
            </p:sp>
          </mc:Choice>
          <mc:Fallback xmlns="">
            <p:sp>
              <p:nvSpPr>
                <p:cNvPr id="21" name="TextBox 20">
                  <a:extLst>
                    <a:ext uri="{FF2B5EF4-FFF2-40B4-BE49-F238E27FC236}">
                      <a16:creationId xmlns:a16="http://schemas.microsoft.com/office/drawing/2014/main" id="{BCE99F04-05F6-D94A-A7BC-AC7B79B56F21}"/>
                    </a:ext>
                  </a:extLst>
                </p:cNvPr>
                <p:cNvSpPr txBox="1">
                  <a:spLocks noRot="1" noChangeAspect="1" noMove="1" noResize="1" noEditPoints="1" noAdjustHandles="1" noChangeArrowheads="1" noChangeShapeType="1" noTextEdit="1"/>
                </p:cNvSpPr>
                <p:nvPr/>
              </p:nvSpPr>
              <p:spPr>
                <a:xfrm>
                  <a:off x="9984757" y="5294942"/>
                  <a:ext cx="527837" cy="443198"/>
                </a:xfrm>
                <a:prstGeom prst="rect">
                  <a:avLst/>
                </a:prstGeom>
                <a:blipFill>
                  <a:blip r:embed="rId5"/>
                  <a:stretch>
                    <a:fillRect l="-6977" t="-30556" b="-13889"/>
                  </a:stretch>
                </a:blipFill>
              </p:spPr>
              <p:txBody>
                <a:bodyPr/>
                <a:lstStyle/>
                <a:p>
                  <a:r>
                    <a:rPr lang="en-US">
                      <a:noFill/>
                    </a:rPr>
                    <a:t> </a:t>
                  </a:r>
                </a:p>
              </p:txBody>
            </p:sp>
          </mc:Fallback>
        </mc:AlternateContent>
      </p:grpSp>
      <p:grpSp>
        <p:nvGrpSpPr>
          <p:cNvPr id="49" name="Group 48">
            <a:extLst>
              <a:ext uri="{FF2B5EF4-FFF2-40B4-BE49-F238E27FC236}">
                <a16:creationId xmlns:a16="http://schemas.microsoft.com/office/drawing/2014/main" id="{D49AB524-6802-C34B-B94B-BC758C13E274}"/>
              </a:ext>
            </a:extLst>
          </p:cNvPr>
          <p:cNvGrpSpPr/>
          <p:nvPr/>
        </p:nvGrpSpPr>
        <p:grpSpPr>
          <a:xfrm>
            <a:off x="8406245" y="1585843"/>
            <a:ext cx="2667000" cy="701866"/>
            <a:chOff x="8406245" y="1585843"/>
            <a:chExt cx="2667000" cy="701866"/>
          </a:xfrm>
        </p:grpSpPr>
        <p:cxnSp>
          <p:nvCxnSpPr>
            <p:cNvPr id="13" name="Straight Connector 12">
              <a:extLst>
                <a:ext uri="{FF2B5EF4-FFF2-40B4-BE49-F238E27FC236}">
                  <a16:creationId xmlns:a16="http://schemas.microsoft.com/office/drawing/2014/main" id="{6F556031-3807-E44A-BFDB-BF0E5FD7AF8A}"/>
                </a:ext>
              </a:extLst>
            </p:cNvPr>
            <p:cNvCxnSpPr>
              <a:cxnSpLocks/>
            </p:cNvCxnSpPr>
            <p:nvPr/>
          </p:nvCxnSpPr>
          <p:spPr>
            <a:xfrm>
              <a:off x="8651257" y="1981200"/>
              <a:ext cx="12954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ACB2B43-4704-B04F-BF9E-8853ED6EC6B7}"/>
                </a:ext>
              </a:extLst>
            </p:cNvPr>
            <p:cNvSpPr txBox="1"/>
            <p:nvPr/>
          </p:nvSpPr>
          <p:spPr>
            <a:xfrm>
              <a:off x="8406245" y="1585843"/>
              <a:ext cx="2667000" cy="457200"/>
            </a:xfrm>
            <a:prstGeom prst="rect">
              <a:avLst/>
            </a:prstGeom>
            <a:noFill/>
          </p:spPr>
          <p:txBody>
            <a:bodyPr wrap="none" lIns="0" tIns="0" rIns="0" bIns="0" rtlCol="0">
              <a:noAutofit/>
            </a:bodyPr>
            <a:lstStyle/>
            <a:p>
              <a:pPr algn="ctr">
                <a:lnSpc>
                  <a:spcPct val="90000"/>
                </a:lnSpc>
              </a:pPr>
              <a:r>
                <a:rPr lang="en-US" sz="2400" dirty="0"/>
                <a:t>Report </a:t>
              </a:r>
              <a:r>
                <a:rPr lang="en-US" sz="2400" b="1" dirty="0">
                  <a:solidFill>
                    <a:srgbClr val="01A982"/>
                  </a:solidFill>
                </a:rPr>
                <a:t>sent</a:t>
              </a:r>
              <a:r>
                <a:rPr lang="en-US" sz="2400" dirty="0"/>
                <a:t> data</a:t>
              </a:r>
            </a:p>
          </p:txBody>
        </p:sp>
        <p:sp>
          <p:nvSpPr>
            <p:cNvPr id="19" name="Oval 18">
              <a:extLst>
                <a:ext uri="{FF2B5EF4-FFF2-40B4-BE49-F238E27FC236}">
                  <a16:creationId xmlns:a16="http://schemas.microsoft.com/office/drawing/2014/main" id="{2A62130A-6F5C-2A41-9B11-D159433294F2}"/>
                </a:ext>
              </a:extLst>
            </p:cNvPr>
            <p:cNvSpPr/>
            <p:nvPr/>
          </p:nvSpPr>
          <p:spPr bwMode="ltGray">
            <a:xfrm>
              <a:off x="8920218" y="1913710"/>
              <a:ext cx="152400" cy="152400"/>
            </a:xfrm>
            <a:prstGeom prst="ellipse">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225D573-8FEA-C240-B674-9A6C6400F5F3}"/>
                    </a:ext>
                  </a:extLst>
                </p:cNvPr>
                <p:cNvSpPr txBox="1"/>
                <p:nvPr/>
              </p:nvSpPr>
              <p:spPr>
                <a:xfrm>
                  <a:off x="9915397" y="1844511"/>
                  <a:ext cx="527837" cy="443198"/>
                </a:xfrm>
                <a:prstGeom prst="rect">
                  <a:avLst/>
                </a:prstGeom>
                <a:noFill/>
              </p:spPr>
              <p:txBody>
                <a:bodyPr wrap="non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acc>
                              <m:accPr>
                                <m:chr m:val="̂"/>
                                <m:ctrlPr>
                                  <a:rPr lang="en-US" sz="3200" b="0" i="1" smtClean="0">
                                    <a:latin typeface="Cambria Math" panose="02040503050406030204" pitchFamily="18" charset="0"/>
                                  </a:rPr>
                                </m:ctrlPr>
                              </m:accPr>
                              <m:e>
                                <m:r>
                                  <a:rPr lang="en-US" sz="3200" b="0" i="1" smtClean="0">
                                    <a:latin typeface="Cambria Math" panose="02040503050406030204" pitchFamily="18" charset="0"/>
                                  </a:rPr>
                                  <m:t>𝑥</m:t>
                                </m:r>
                              </m:e>
                            </m:acc>
                          </m:e>
                          <m:sub>
                            <m:r>
                              <a:rPr lang="en-US" sz="3200" b="0" i="1" smtClean="0">
                                <a:latin typeface="Cambria Math" panose="02040503050406030204" pitchFamily="18" charset="0"/>
                              </a:rPr>
                              <m:t>𝑒</m:t>
                            </m:r>
                          </m:sub>
                        </m:sSub>
                      </m:oMath>
                    </m:oMathPara>
                  </a14:m>
                  <a:endParaRPr lang="en-US" sz="3200" dirty="0"/>
                </a:p>
              </p:txBody>
            </p:sp>
          </mc:Choice>
          <mc:Fallback xmlns="">
            <p:sp>
              <p:nvSpPr>
                <p:cNvPr id="22" name="TextBox 21">
                  <a:extLst>
                    <a:ext uri="{FF2B5EF4-FFF2-40B4-BE49-F238E27FC236}">
                      <a16:creationId xmlns:a16="http://schemas.microsoft.com/office/drawing/2014/main" id="{3225D573-8FEA-C240-B674-9A6C6400F5F3}"/>
                    </a:ext>
                  </a:extLst>
                </p:cNvPr>
                <p:cNvSpPr txBox="1">
                  <a:spLocks noRot="1" noChangeAspect="1" noMove="1" noResize="1" noEditPoints="1" noAdjustHandles="1" noChangeArrowheads="1" noChangeShapeType="1" noTextEdit="1"/>
                </p:cNvSpPr>
                <p:nvPr/>
              </p:nvSpPr>
              <p:spPr>
                <a:xfrm>
                  <a:off x="9915397" y="1844511"/>
                  <a:ext cx="527837" cy="443198"/>
                </a:xfrm>
                <a:prstGeom prst="rect">
                  <a:avLst/>
                </a:prstGeom>
                <a:blipFill>
                  <a:blip r:embed="rId6"/>
                  <a:stretch>
                    <a:fillRect l="-7143" t="-30556" b="-16667"/>
                  </a:stretch>
                </a:blipFill>
              </p:spPr>
              <p:txBody>
                <a:bodyPr/>
                <a:lstStyle/>
                <a:p>
                  <a:r>
                    <a:rPr lang="en-US">
                      <a:noFill/>
                    </a:rPr>
                    <a:t> </a:t>
                  </a:r>
                </a:p>
              </p:txBody>
            </p:sp>
          </mc:Fallback>
        </mc:AlternateContent>
      </p:grpSp>
      <p:grpSp>
        <p:nvGrpSpPr>
          <p:cNvPr id="32" name="Group 31">
            <a:extLst>
              <a:ext uri="{FF2B5EF4-FFF2-40B4-BE49-F238E27FC236}">
                <a16:creationId xmlns:a16="http://schemas.microsoft.com/office/drawing/2014/main" id="{A1DA50B5-E714-4C4C-8855-C6B89A458325}"/>
              </a:ext>
            </a:extLst>
          </p:cNvPr>
          <p:cNvGrpSpPr/>
          <p:nvPr/>
        </p:nvGrpSpPr>
        <p:grpSpPr>
          <a:xfrm>
            <a:off x="8915400" y="3950719"/>
            <a:ext cx="1069357" cy="152400"/>
            <a:chOff x="8915400" y="3950719"/>
            <a:chExt cx="1069357" cy="152400"/>
          </a:xfrm>
        </p:grpSpPr>
        <p:cxnSp>
          <p:nvCxnSpPr>
            <p:cNvPr id="23" name="Straight Connector 22">
              <a:extLst>
                <a:ext uri="{FF2B5EF4-FFF2-40B4-BE49-F238E27FC236}">
                  <a16:creationId xmlns:a16="http://schemas.microsoft.com/office/drawing/2014/main" id="{4807D559-12D3-B544-8B2D-427CC14135A1}"/>
                </a:ext>
              </a:extLst>
            </p:cNvPr>
            <p:cNvCxnSpPr>
              <a:cxnSpLocks/>
            </p:cNvCxnSpPr>
            <p:nvPr/>
          </p:nvCxnSpPr>
          <p:spPr>
            <a:xfrm>
              <a:off x="9004295" y="4020506"/>
              <a:ext cx="980462"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BF8DB5A1-0067-5F48-9859-3DA0F4A6A2EA}"/>
                </a:ext>
              </a:extLst>
            </p:cNvPr>
            <p:cNvSpPr/>
            <p:nvPr/>
          </p:nvSpPr>
          <p:spPr bwMode="ltGray">
            <a:xfrm>
              <a:off x="8915400" y="3950719"/>
              <a:ext cx="152400" cy="152400"/>
            </a:xfrm>
            <a:prstGeom prst="ellipse">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grpSp>
      <p:cxnSp>
        <p:nvCxnSpPr>
          <p:cNvPr id="28" name="Straight Connector 27">
            <a:extLst>
              <a:ext uri="{FF2B5EF4-FFF2-40B4-BE49-F238E27FC236}">
                <a16:creationId xmlns:a16="http://schemas.microsoft.com/office/drawing/2014/main" id="{8DF9C96B-7F32-2B49-AD75-D72D850A87F9}"/>
              </a:ext>
            </a:extLst>
          </p:cNvPr>
          <p:cNvCxnSpPr>
            <a:cxnSpLocks/>
          </p:cNvCxnSpPr>
          <p:nvPr/>
        </p:nvCxnSpPr>
        <p:spPr>
          <a:xfrm flipV="1">
            <a:off x="9753600" y="4029218"/>
            <a:ext cx="0" cy="1609582"/>
          </a:xfrm>
          <a:prstGeom prst="line">
            <a:avLst/>
          </a:prstGeom>
          <a:ln w="19050">
            <a:solidFill>
              <a:schemeClr val="tx1"/>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6BD4D580-46FB-9C43-A1C1-C4CD59BD1185}"/>
              </a:ext>
            </a:extLst>
          </p:cNvPr>
          <p:cNvGrpSpPr/>
          <p:nvPr/>
        </p:nvGrpSpPr>
        <p:grpSpPr>
          <a:xfrm>
            <a:off x="8915400" y="3527253"/>
            <a:ext cx="1069357" cy="152400"/>
            <a:chOff x="8915400" y="3950719"/>
            <a:chExt cx="1069357" cy="152400"/>
          </a:xfrm>
        </p:grpSpPr>
        <p:cxnSp>
          <p:nvCxnSpPr>
            <p:cNvPr id="35" name="Straight Connector 34">
              <a:extLst>
                <a:ext uri="{FF2B5EF4-FFF2-40B4-BE49-F238E27FC236}">
                  <a16:creationId xmlns:a16="http://schemas.microsoft.com/office/drawing/2014/main" id="{FBF0BC9C-3C1E-5D4B-A086-267680F02694}"/>
                </a:ext>
              </a:extLst>
            </p:cNvPr>
            <p:cNvCxnSpPr>
              <a:cxnSpLocks/>
            </p:cNvCxnSpPr>
            <p:nvPr/>
          </p:nvCxnSpPr>
          <p:spPr>
            <a:xfrm>
              <a:off x="9004295" y="4020506"/>
              <a:ext cx="980462"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BADAD35F-BA96-744E-8A09-2C14FB55E3E5}"/>
                </a:ext>
              </a:extLst>
            </p:cNvPr>
            <p:cNvSpPr/>
            <p:nvPr/>
          </p:nvSpPr>
          <p:spPr bwMode="ltGray">
            <a:xfrm>
              <a:off x="8915400" y="3950719"/>
              <a:ext cx="152400" cy="152400"/>
            </a:xfrm>
            <a:prstGeom prst="ellipse">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grpSp>
      <p:cxnSp>
        <p:nvCxnSpPr>
          <p:cNvPr id="37" name="Straight Connector 36">
            <a:extLst>
              <a:ext uri="{FF2B5EF4-FFF2-40B4-BE49-F238E27FC236}">
                <a16:creationId xmlns:a16="http://schemas.microsoft.com/office/drawing/2014/main" id="{6897D0D8-E97F-0349-9CFD-5F6BE1189814}"/>
              </a:ext>
            </a:extLst>
          </p:cNvPr>
          <p:cNvCxnSpPr>
            <a:cxnSpLocks/>
          </p:cNvCxnSpPr>
          <p:nvPr/>
        </p:nvCxnSpPr>
        <p:spPr>
          <a:xfrm flipV="1">
            <a:off x="9753600" y="1981202"/>
            <a:ext cx="0" cy="1609582"/>
          </a:xfrm>
          <a:prstGeom prst="line">
            <a:avLst/>
          </a:prstGeom>
          <a:ln w="19050">
            <a:solidFill>
              <a:schemeClr val="tx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10683A38-79D0-F24C-BB3F-29A318BC51C3}"/>
                  </a:ext>
                </a:extLst>
              </p:cNvPr>
              <p:cNvSpPr txBox="1"/>
              <p:nvPr/>
            </p:nvSpPr>
            <p:spPr>
              <a:xfrm>
                <a:off x="9946657" y="3812726"/>
                <a:ext cx="527837" cy="443198"/>
              </a:xfrm>
              <a:prstGeom prst="rect">
                <a:avLst/>
              </a:prstGeom>
              <a:noFill/>
            </p:spPr>
            <p:txBody>
              <a:bodyPr wrap="non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𝑥</m:t>
                          </m:r>
                        </m:e>
                        <m:sub>
                          <m:r>
                            <a:rPr lang="en-US" sz="3200" b="0" i="1" smtClean="0">
                              <a:latin typeface="Cambria Math" panose="02040503050406030204" pitchFamily="18" charset="0"/>
                            </a:rPr>
                            <m:t>𝑜</m:t>
                          </m:r>
                        </m:sub>
                      </m:sSub>
                    </m:oMath>
                  </m:oMathPara>
                </a14:m>
                <a:endParaRPr lang="en-US" sz="3200" dirty="0"/>
              </a:p>
            </p:txBody>
          </p:sp>
        </mc:Choice>
        <mc:Fallback xmlns="">
          <p:sp>
            <p:nvSpPr>
              <p:cNvPr id="38" name="TextBox 37">
                <a:extLst>
                  <a:ext uri="{FF2B5EF4-FFF2-40B4-BE49-F238E27FC236}">
                    <a16:creationId xmlns:a16="http://schemas.microsoft.com/office/drawing/2014/main" id="{10683A38-79D0-F24C-BB3F-29A318BC51C3}"/>
                  </a:ext>
                </a:extLst>
              </p:cNvPr>
              <p:cNvSpPr txBox="1">
                <a:spLocks noRot="1" noChangeAspect="1" noMove="1" noResize="1" noEditPoints="1" noAdjustHandles="1" noChangeArrowheads="1" noChangeShapeType="1" noTextEdit="1"/>
              </p:cNvSpPr>
              <p:nvPr/>
            </p:nvSpPr>
            <p:spPr>
              <a:xfrm>
                <a:off x="9946657" y="3812726"/>
                <a:ext cx="527837" cy="443198"/>
              </a:xfrm>
              <a:prstGeom prst="rect">
                <a:avLst/>
              </a:prstGeom>
              <a:blipFill>
                <a:blip r:embed="rId7"/>
                <a:stretch>
                  <a:fillRect l="-4651"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DE5BC755-7E38-C147-A676-AF4BF5E7BA0B}"/>
                  </a:ext>
                </a:extLst>
              </p:cNvPr>
              <p:cNvSpPr txBox="1"/>
              <p:nvPr/>
            </p:nvSpPr>
            <p:spPr>
              <a:xfrm>
                <a:off x="9946656" y="3333262"/>
                <a:ext cx="527837" cy="443198"/>
              </a:xfrm>
              <a:prstGeom prst="rect">
                <a:avLst/>
              </a:prstGeom>
              <a:noFill/>
            </p:spPr>
            <p:txBody>
              <a:bodyPr wrap="non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𝑥</m:t>
                          </m:r>
                        </m:e>
                        <m:sub>
                          <m:r>
                            <a:rPr lang="en-US" sz="3200" b="0" i="1" smtClean="0">
                              <a:latin typeface="Cambria Math" panose="02040503050406030204" pitchFamily="18" charset="0"/>
                            </a:rPr>
                            <m:t>𝑒</m:t>
                          </m:r>
                        </m:sub>
                      </m:sSub>
                    </m:oMath>
                  </m:oMathPara>
                </a14:m>
                <a:endParaRPr lang="en-US" sz="3200" dirty="0"/>
              </a:p>
            </p:txBody>
          </p:sp>
        </mc:Choice>
        <mc:Fallback xmlns="">
          <p:sp>
            <p:nvSpPr>
              <p:cNvPr id="39" name="TextBox 38">
                <a:extLst>
                  <a:ext uri="{FF2B5EF4-FFF2-40B4-BE49-F238E27FC236}">
                    <a16:creationId xmlns:a16="http://schemas.microsoft.com/office/drawing/2014/main" id="{DE5BC755-7E38-C147-A676-AF4BF5E7BA0B}"/>
                  </a:ext>
                </a:extLst>
              </p:cNvPr>
              <p:cNvSpPr txBox="1">
                <a:spLocks noRot="1" noChangeAspect="1" noMove="1" noResize="1" noEditPoints="1" noAdjustHandles="1" noChangeArrowheads="1" noChangeShapeType="1" noTextEdit="1"/>
              </p:cNvSpPr>
              <p:nvPr/>
            </p:nvSpPr>
            <p:spPr>
              <a:xfrm>
                <a:off x="9946656" y="3333262"/>
                <a:ext cx="527837" cy="443198"/>
              </a:xfrm>
              <a:prstGeom prst="rect">
                <a:avLst/>
              </a:prstGeom>
              <a:blipFill>
                <a:blip r:embed="rId8"/>
                <a:stretch>
                  <a:fillRect l="-4651" b="-16667"/>
                </a:stretch>
              </a:blipFill>
            </p:spPr>
            <p:txBody>
              <a:bodyPr/>
              <a:lstStyle/>
              <a:p>
                <a:r>
                  <a:rPr lang="en-US">
                    <a:noFill/>
                  </a:rPr>
                  <a:t> </a:t>
                </a:r>
              </a:p>
            </p:txBody>
          </p:sp>
        </mc:Fallback>
      </mc:AlternateContent>
      <p:cxnSp>
        <p:nvCxnSpPr>
          <p:cNvPr id="40" name="Straight Connector 39">
            <a:extLst>
              <a:ext uri="{FF2B5EF4-FFF2-40B4-BE49-F238E27FC236}">
                <a16:creationId xmlns:a16="http://schemas.microsoft.com/office/drawing/2014/main" id="{05627496-4620-534A-A7D1-E9F0EB800FAB}"/>
              </a:ext>
            </a:extLst>
          </p:cNvPr>
          <p:cNvCxnSpPr>
            <a:cxnSpLocks/>
          </p:cNvCxnSpPr>
          <p:nvPr/>
        </p:nvCxnSpPr>
        <p:spPr>
          <a:xfrm flipV="1">
            <a:off x="8763000" y="1989910"/>
            <a:ext cx="0" cy="3640180"/>
          </a:xfrm>
          <a:prstGeom prst="line">
            <a:avLst/>
          </a:prstGeom>
          <a:ln w="19050">
            <a:solidFill>
              <a:schemeClr val="tx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7DDCCA9-2FEF-4145-AE51-69E6B1BA0327}"/>
              </a:ext>
            </a:extLst>
          </p:cNvPr>
          <p:cNvSpPr txBox="1"/>
          <p:nvPr/>
        </p:nvSpPr>
        <p:spPr>
          <a:xfrm>
            <a:off x="6647172" y="3581400"/>
            <a:ext cx="2667000" cy="457200"/>
          </a:xfrm>
          <a:prstGeom prst="rect">
            <a:avLst/>
          </a:prstGeom>
          <a:noFill/>
        </p:spPr>
        <p:txBody>
          <a:bodyPr wrap="none" lIns="0" tIns="0" rIns="0" bIns="0" rtlCol="0">
            <a:noAutofit/>
          </a:bodyPr>
          <a:lstStyle/>
          <a:p>
            <a:pPr algn="ctr">
              <a:lnSpc>
                <a:spcPct val="90000"/>
              </a:lnSpc>
            </a:pPr>
            <a:r>
              <a:rPr lang="en-US" sz="2400" dirty="0"/>
              <a:t>Data loss</a:t>
            </a:r>
          </a:p>
        </p:txBody>
      </p:sp>
      <p:sp>
        <p:nvSpPr>
          <p:cNvPr id="44" name="TextBox 43">
            <a:extLst>
              <a:ext uri="{FF2B5EF4-FFF2-40B4-BE49-F238E27FC236}">
                <a16:creationId xmlns:a16="http://schemas.microsoft.com/office/drawing/2014/main" id="{F01D95F0-7C03-354A-B398-E76137B6D73E}"/>
              </a:ext>
            </a:extLst>
          </p:cNvPr>
          <p:cNvSpPr txBox="1"/>
          <p:nvPr/>
        </p:nvSpPr>
        <p:spPr>
          <a:xfrm>
            <a:off x="9525000" y="2517611"/>
            <a:ext cx="2667000" cy="457200"/>
          </a:xfrm>
          <a:prstGeom prst="rect">
            <a:avLst/>
          </a:prstGeom>
          <a:noFill/>
        </p:spPr>
        <p:txBody>
          <a:bodyPr wrap="none" lIns="0" tIns="0" rIns="0" bIns="0" rtlCol="0">
            <a:noAutofit/>
          </a:bodyPr>
          <a:lstStyle/>
          <a:p>
            <a:pPr algn="ctr">
              <a:lnSpc>
                <a:spcPct val="90000"/>
              </a:lnSpc>
            </a:pPr>
            <a:r>
              <a:rPr lang="en-US" sz="2400" dirty="0"/>
              <a:t>Selfish</a:t>
            </a:r>
          </a:p>
          <a:p>
            <a:pPr algn="ctr">
              <a:lnSpc>
                <a:spcPct val="90000"/>
              </a:lnSpc>
            </a:pPr>
            <a:r>
              <a:rPr lang="en-US" sz="2400" dirty="0"/>
              <a:t>under-charging</a:t>
            </a:r>
          </a:p>
        </p:txBody>
      </p:sp>
      <p:sp>
        <p:nvSpPr>
          <p:cNvPr id="45" name="TextBox 44">
            <a:extLst>
              <a:ext uri="{FF2B5EF4-FFF2-40B4-BE49-F238E27FC236}">
                <a16:creationId xmlns:a16="http://schemas.microsoft.com/office/drawing/2014/main" id="{7E38D8E0-03AA-E241-AAF9-B6C6982FE94E}"/>
              </a:ext>
            </a:extLst>
          </p:cNvPr>
          <p:cNvSpPr txBox="1"/>
          <p:nvPr/>
        </p:nvSpPr>
        <p:spPr>
          <a:xfrm>
            <a:off x="9525000" y="4447382"/>
            <a:ext cx="2667000" cy="457200"/>
          </a:xfrm>
          <a:prstGeom prst="rect">
            <a:avLst/>
          </a:prstGeom>
          <a:noFill/>
        </p:spPr>
        <p:txBody>
          <a:bodyPr wrap="none" lIns="0" tIns="0" rIns="0" bIns="0" rtlCol="0">
            <a:noAutofit/>
          </a:bodyPr>
          <a:lstStyle/>
          <a:p>
            <a:pPr algn="ctr">
              <a:lnSpc>
                <a:spcPct val="90000"/>
              </a:lnSpc>
            </a:pPr>
            <a:r>
              <a:rPr lang="en-US" sz="2400" dirty="0"/>
              <a:t>Selfish</a:t>
            </a:r>
          </a:p>
          <a:p>
            <a:pPr algn="ctr">
              <a:lnSpc>
                <a:spcPct val="90000"/>
              </a:lnSpc>
            </a:pPr>
            <a:r>
              <a:rPr lang="en-US" sz="2400" dirty="0"/>
              <a:t>over-charging</a:t>
            </a:r>
          </a:p>
        </p:txBody>
      </p:sp>
      <p:sp>
        <p:nvSpPr>
          <p:cNvPr id="57" name="TextBox 56">
            <a:extLst>
              <a:ext uri="{FF2B5EF4-FFF2-40B4-BE49-F238E27FC236}">
                <a16:creationId xmlns:a16="http://schemas.microsoft.com/office/drawing/2014/main" id="{6123BC50-E8D5-6146-839F-2CFBA7315124}"/>
              </a:ext>
            </a:extLst>
          </p:cNvPr>
          <p:cNvSpPr txBox="1"/>
          <p:nvPr/>
        </p:nvSpPr>
        <p:spPr>
          <a:xfrm>
            <a:off x="6795659" y="1066800"/>
            <a:ext cx="2094221" cy="457200"/>
          </a:xfrm>
          <a:prstGeom prst="rect">
            <a:avLst/>
          </a:prstGeom>
          <a:noFill/>
        </p:spPr>
        <p:txBody>
          <a:bodyPr wrap="none" lIns="0" tIns="0" rIns="0" bIns="0" rtlCol="0">
            <a:noAutofit/>
          </a:bodyPr>
          <a:lstStyle/>
          <a:p>
            <a:pPr algn="ctr">
              <a:lnSpc>
                <a:spcPct val="90000"/>
              </a:lnSpc>
            </a:pPr>
            <a:r>
              <a:rPr lang="en-US" sz="2000" b="1" dirty="0">
                <a:solidFill>
                  <a:srgbClr val="425563"/>
                </a:solidFill>
              </a:rPr>
              <a:t>Edge app vendor</a:t>
            </a:r>
          </a:p>
        </p:txBody>
      </p:sp>
      <p:sp>
        <p:nvSpPr>
          <p:cNvPr id="58" name="TextBox 57">
            <a:extLst>
              <a:ext uri="{FF2B5EF4-FFF2-40B4-BE49-F238E27FC236}">
                <a16:creationId xmlns:a16="http://schemas.microsoft.com/office/drawing/2014/main" id="{E81CEB9D-3992-5F4A-877B-20FF77ECE036}"/>
              </a:ext>
            </a:extLst>
          </p:cNvPr>
          <p:cNvSpPr txBox="1"/>
          <p:nvPr/>
        </p:nvSpPr>
        <p:spPr>
          <a:xfrm>
            <a:off x="6795659" y="6167142"/>
            <a:ext cx="2094221" cy="457200"/>
          </a:xfrm>
          <a:prstGeom prst="rect">
            <a:avLst/>
          </a:prstGeom>
          <a:noFill/>
        </p:spPr>
        <p:txBody>
          <a:bodyPr wrap="none" lIns="0" tIns="0" rIns="0" bIns="0" rtlCol="0">
            <a:noAutofit/>
          </a:bodyPr>
          <a:lstStyle/>
          <a:p>
            <a:pPr algn="ctr">
              <a:lnSpc>
                <a:spcPct val="90000"/>
              </a:lnSpc>
            </a:pPr>
            <a:r>
              <a:rPr lang="en-US" sz="2000" b="1" dirty="0">
                <a:solidFill>
                  <a:srgbClr val="425563"/>
                </a:solidFill>
              </a:rPr>
              <a:t>Cellular operator</a:t>
            </a:r>
          </a:p>
        </p:txBody>
      </p:sp>
      <p:grpSp>
        <p:nvGrpSpPr>
          <p:cNvPr id="62" name="Group 61">
            <a:extLst>
              <a:ext uri="{FF2B5EF4-FFF2-40B4-BE49-F238E27FC236}">
                <a16:creationId xmlns:a16="http://schemas.microsoft.com/office/drawing/2014/main" id="{CC556C86-0907-B645-8A07-7F4F07964420}"/>
              </a:ext>
            </a:extLst>
          </p:cNvPr>
          <p:cNvGrpSpPr/>
          <p:nvPr/>
        </p:nvGrpSpPr>
        <p:grpSpPr>
          <a:xfrm>
            <a:off x="8928410" y="3743040"/>
            <a:ext cx="1739590" cy="152400"/>
            <a:chOff x="8915400" y="3950719"/>
            <a:chExt cx="1739590" cy="152400"/>
          </a:xfrm>
        </p:grpSpPr>
        <p:cxnSp>
          <p:nvCxnSpPr>
            <p:cNvPr id="63" name="Straight Connector 62">
              <a:extLst>
                <a:ext uri="{FF2B5EF4-FFF2-40B4-BE49-F238E27FC236}">
                  <a16:creationId xmlns:a16="http://schemas.microsoft.com/office/drawing/2014/main" id="{1D726039-A096-6E40-99F4-92AF93F3786E}"/>
                </a:ext>
              </a:extLst>
            </p:cNvPr>
            <p:cNvCxnSpPr>
              <a:cxnSpLocks/>
            </p:cNvCxnSpPr>
            <p:nvPr/>
          </p:nvCxnSpPr>
          <p:spPr>
            <a:xfrm>
              <a:off x="9004295" y="4020506"/>
              <a:ext cx="1650695"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A01EC4C6-0BD1-3B4C-9ADA-1CE3AB2FBFDC}"/>
                </a:ext>
              </a:extLst>
            </p:cNvPr>
            <p:cNvSpPr/>
            <p:nvPr/>
          </p:nvSpPr>
          <p:spPr bwMode="ltGray">
            <a:xfrm>
              <a:off x="8915400" y="3950719"/>
              <a:ext cx="152400" cy="152400"/>
            </a:xfrm>
            <a:prstGeom prst="ellipse">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gr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646E70F8-E111-D642-B312-E2224E865791}"/>
                  </a:ext>
                </a:extLst>
              </p:cNvPr>
              <p:cNvSpPr txBox="1"/>
              <p:nvPr/>
            </p:nvSpPr>
            <p:spPr>
              <a:xfrm>
                <a:off x="10718806" y="3563630"/>
                <a:ext cx="344261" cy="443198"/>
              </a:xfrm>
              <a:prstGeom prst="rect">
                <a:avLst/>
              </a:prstGeom>
              <a:noFill/>
            </p:spPr>
            <p:txBody>
              <a:bodyPr wrap="non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acc>
                        <m:accPr>
                          <m:chr m:val="̂"/>
                          <m:ctrlPr>
                            <a:rPr lang="en-US" sz="3200" i="1">
                              <a:latin typeface="Cambria Math" panose="02040503050406030204" pitchFamily="18" charset="0"/>
                            </a:rPr>
                          </m:ctrlPr>
                        </m:accPr>
                        <m:e>
                          <m:r>
                            <a:rPr lang="en-US" sz="3200" i="1">
                              <a:latin typeface="Cambria Math" panose="02040503050406030204" pitchFamily="18" charset="0"/>
                            </a:rPr>
                            <m:t>𝑥</m:t>
                          </m:r>
                        </m:e>
                      </m:acc>
                    </m:oMath>
                  </m:oMathPara>
                </a14:m>
                <a:endParaRPr lang="en-US" sz="3200" dirty="0"/>
              </a:p>
            </p:txBody>
          </p:sp>
        </mc:Choice>
        <mc:Fallback xmlns="">
          <p:sp>
            <p:nvSpPr>
              <p:cNvPr id="66" name="TextBox 65">
                <a:extLst>
                  <a:ext uri="{FF2B5EF4-FFF2-40B4-BE49-F238E27FC236}">
                    <a16:creationId xmlns:a16="http://schemas.microsoft.com/office/drawing/2014/main" id="{646E70F8-E111-D642-B312-E2224E865791}"/>
                  </a:ext>
                </a:extLst>
              </p:cNvPr>
              <p:cNvSpPr txBox="1">
                <a:spLocks noRot="1" noChangeAspect="1" noMove="1" noResize="1" noEditPoints="1" noAdjustHandles="1" noChangeArrowheads="1" noChangeShapeType="1" noTextEdit="1"/>
              </p:cNvSpPr>
              <p:nvPr/>
            </p:nvSpPr>
            <p:spPr>
              <a:xfrm>
                <a:off x="10718806" y="3563630"/>
                <a:ext cx="344261" cy="443198"/>
              </a:xfrm>
              <a:prstGeom prst="rect">
                <a:avLst/>
              </a:prstGeom>
              <a:blipFill>
                <a:blip r:embed="rId9"/>
                <a:stretch>
                  <a:fillRect l="-10714" t="-31429" r="-7143"/>
                </a:stretch>
              </a:blipFill>
            </p:spPr>
            <p:txBody>
              <a:bodyPr/>
              <a:lstStyle/>
              <a:p>
                <a:r>
                  <a:rPr lang="en-US">
                    <a:noFill/>
                  </a:rPr>
                  <a:t> </a:t>
                </a:r>
              </a:p>
            </p:txBody>
          </p:sp>
        </mc:Fallback>
      </mc:AlternateContent>
    </p:spTree>
    <p:extLst>
      <p:ext uri="{BB962C8B-B14F-4D97-AF65-F5344CB8AC3E}">
        <p14:creationId xmlns:p14="http://schemas.microsoft.com/office/powerpoint/2010/main" val="9235774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up)">
                                      <p:cBhvr>
                                        <p:cTn id="21" dur="500"/>
                                        <p:tgtEl>
                                          <p:spTgt spid="37"/>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up)">
                                      <p:cBhvr>
                                        <p:cTn id="24" dur="500"/>
                                        <p:tgtEl>
                                          <p:spTgt spid="33"/>
                                        </p:tgtEl>
                                      </p:cBhvr>
                                    </p:animEffect>
                                  </p:childTnLst>
                                </p:cTn>
                              </p:par>
                            </p:childTnLst>
                          </p:cTn>
                        </p:par>
                        <p:par>
                          <p:cTn id="25" fill="hold">
                            <p:stCondLst>
                              <p:cond delay="1000"/>
                            </p:stCondLst>
                            <p:childTnLst>
                              <p:par>
                                <p:cTn id="26" presetID="1" presetClass="entr" presetSubtype="0"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7" grpId="0" animBg="1"/>
      <p:bldP spid="38" grpId="0"/>
      <p:bldP spid="39" grpId="0"/>
      <p:bldP spid="44" grpId="0"/>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36190D2-541C-1B41-99EB-24F27255DC3B}"/>
              </a:ext>
            </a:extLst>
          </p:cNvPr>
          <p:cNvSpPr/>
          <p:nvPr/>
        </p:nvSpPr>
        <p:spPr bwMode="ltGray">
          <a:xfrm>
            <a:off x="9004295" y="1524000"/>
            <a:ext cx="571517" cy="4106090"/>
          </a:xfrm>
          <a:prstGeom prst="rect">
            <a:avLst/>
          </a:prstGeom>
          <a:solidFill>
            <a:schemeClr val="bg1">
              <a:lumMod val="5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2" name="Title 1">
            <a:extLst>
              <a:ext uri="{FF2B5EF4-FFF2-40B4-BE49-F238E27FC236}">
                <a16:creationId xmlns:a16="http://schemas.microsoft.com/office/drawing/2014/main" id="{0788A175-60AF-5D4D-9448-74E87FBB5F12}"/>
              </a:ext>
            </a:extLst>
          </p:cNvPr>
          <p:cNvSpPr>
            <a:spLocks noGrp="1"/>
          </p:cNvSpPr>
          <p:nvPr>
            <p:ph type="title"/>
          </p:nvPr>
        </p:nvSpPr>
        <p:spPr/>
        <p:txBody>
          <a:bodyPr/>
          <a:lstStyle/>
          <a:p>
            <a:r>
              <a:rPr lang="en-US" dirty="0"/>
              <a:t>Loss-selfishness cancellation </a:t>
            </a:r>
            <a:br>
              <a:rPr lang="en-US" dirty="0"/>
            </a:br>
            <a:r>
              <a:rPr lang="en-US" sz="2400" b="0" dirty="0"/>
              <a:t>A </a:t>
            </a:r>
            <a:r>
              <a:rPr lang="en-US" sz="2400" dirty="0">
                <a:solidFill>
                  <a:srgbClr val="01A982"/>
                </a:solidFill>
              </a:rPr>
              <a:t>game-theoretical</a:t>
            </a:r>
            <a:r>
              <a:rPr lang="en-US" sz="2400" b="0" dirty="0"/>
              <a:t> approach</a:t>
            </a:r>
            <a:endParaRPr lang="en-US" b="0" dirty="0"/>
          </a:p>
        </p:txBody>
      </p:sp>
      <p:sp>
        <p:nvSpPr>
          <p:cNvPr id="3" name="Content Placeholder 2">
            <a:extLst>
              <a:ext uri="{FF2B5EF4-FFF2-40B4-BE49-F238E27FC236}">
                <a16:creationId xmlns:a16="http://schemas.microsoft.com/office/drawing/2014/main" id="{5351C18E-F21E-1346-9D8E-79FA9FC298D2}"/>
              </a:ext>
            </a:extLst>
          </p:cNvPr>
          <p:cNvSpPr>
            <a:spLocks noGrp="1"/>
          </p:cNvSpPr>
          <p:nvPr>
            <p:ph idx="1"/>
          </p:nvPr>
        </p:nvSpPr>
        <p:spPr>
          <a:xfrm>
            <a:off x="609599" y="1524000"/>
            <a:ext cx="6442818" cy="4571999"/>
          </a:xfrm>
        </p:spPr>
        <p:txBody>
          <a:bodyPr>
            <a:normAutofit/>
          </a:bodyPr>
          <a:lstStyle/>
          <a:p>
            <a:pPr marL="0" indent="0">
              <a:buNone/>
            </a:pPr>
            <a:r>
              <a:rPr lang="en-US" sz="2800" dirty="0"/>
              <a:t>Interplay between loss &amp; selfishness</a:t>
            </a:r>
            <a:r>
              <a:rPr lang="en-US" altLang="zh-CN" sz="2800" dirty="0"/>
              <a:t>:</a:t>
            </a:r>
            <a:endParaRPr lang="en-US" sz="2200" dirty="0"/>
          </a:p>
          <a:p>
            <a:pPr marL="0" indent="0">
              <a:buNone/>
            </a:pPr>
            <a:r>
              <a:rPr lang="en-US" sz="2800" dirty="0"/>
              <a:t>Loss poses 3 constraints on selfishness</a:t>
            </a:r>
          </a:p>
          <a:p>
            <a:pPr marL="742950" lvl="1" indent="-514350">
              <a:buClr>
                <a:srgbClr val="01A982"/>
              </a:buClr>
              <a:buFont typeface="+mj-lt"/>
              <a:buAutoNum type="alphaLcParenR"/>
            </a:pPr>
            <a:r>
              <a:rPr lang="en-US" sz="2600" dirty="0">
                <a:solidFill>
                  <a:srgbClr val="01A982"/>
                </a:solidFill>
              </a:rPr>
              <a:t>Bounded data charging</a:t>
            </a:r>
            <a:endParaRPr lang="en-US" sz="2200" b="1" dirty="0"/>
          </a:p>
          <a:p>
            <a:pPr lvl="2">
              <a:buFont typeface="Arial" panose="020B0604020202020204" pitchFamily="34" charset="0"/>
              <a:buChar char="•"/>
            </a:pPr>
            <a:endParaRPr lang="en-US" sz="2200" dirty="0"/>
          </a:p>
          <a:p>
            <a:pPr lvl="2">
              <a:buFont typeface="Arial" panose="020B0604020202020204" pitchFamily="34" charset="0"/>
              <a:buChar char="•"/>
            </a:pPr>
            <a:endParaRPr lang="en-US" sz="2200" dirty="0"/>
          </a:p>
          <a:p>
            <a:pPr lvl="2">
              <a:buFont typeface="Arial" panose="020B0604020202020204" pitchFamily="34" charset="0"/>
              <a:buChar char="•"/>
            </a:pPr>
            <a:endParaRPr lang="en-US" sz="2200" b="1" dirty="0"/>
          </a:p>
          <a:p>
            <a:pPr lvl="2">
              <a:buFont typeface="Arial" panose="020B0604020202020204" pitchFamily="34" charset="0"/>
              <a:buChar char="•"/>
            </a:pPr>
            <a:r>
              <a:rPr lang="en-US" sz="2200" b="1" dirty="0"/>
              <a:t>How</a:t>
            </a:r>
            <a:r>
              <a:rPr lang="en-US" sz="2200" dirty="0"/>
              <a:t>: Selfish charging + Cross check</a:t>
            </a:r>
          </a:p>
          <a:p>
            <a:pPr marL="742950" lvl="1" indent="-514350">
              <a:buClr>
                <a:srgbClr val="01A982"/>
              </a:buClr>
              <a:buFont typeface="+mj-lt"/>
              <a:buAutoNum type="alphaLcParenR"/>
            </a:pPr>
            <a:endParaRPr lang="en-US" sz="2600" dirty="0">
              <a:solidFill>
                <a:srgbClr val="01A982"/>
              </a:solidFill>
            </a:endParaRPr>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p:txBody>
      </p:sp>
      <p:sp>
        <p:nvSpPr>
          <p:cNvPr id="4" name="Slide Number Placeholder 3">
            <a:extLst>
              <a:ext uri="{FF2B5EF4-FFF2-40B4-BE49-F238E27FC236}">
                <a16:creationId xmlns:a16="http://schemas.microsoft.com/office/drawing/2014/main" id="{B9C7C274-157A-044A-85B5-4C0212CD68FA}"/>
              </a:ext>
            </a:extLst>
          </p:cNvPr>
          <p:cNvSpPr>
            <a:spLocks noGrp="1"/>
          </p:cNvSpPr>
          <p:nvPr>
            <p:ph type="sldNum" sz="quarter" idx="12"/>
          </p:nvPr>
        </p:nvSpPr>
        <p:spPr/>
        <p:txBody>
          <a:bodyPr/>
          <a:lstStyle/>
          <a:p>
            <a:fld id="{B016F8AB-BCEA-4347-8BA6-BE776009BC89}" type="slidenum">
              <a:rPr lang="en-US" smtClean="0"/>
              <a:pPr/>
              <a:t>16</a:t>
            </a:fld>
            <a:endParaRPr lang="en-US"/>
          </a:p>
        </p:txBody>
      </p:sp>
      <p:pic>
        <p:nvPicPr>
          <p:cNvPr id="5" name="Picture 4">
            <a:extLst>
              <a:ext uri="{FF2B5EF4-FFF2-40B4-BE49-F238E27FC236}">
                <a16:creationId xmlns:a16="http://schemas.microsoft.com/office/drawing/2014/main" id="{8AE1F26C-50B1-A94F-8C09-D9E2B8F096B7}"/>
              </a:ext>
            </a:extLst>
          </p:cNvPr>
          <p:cNvPicPr>
            <a:picLocks noChangeAspect="1"/>
          </p:cNvPicPr>
          <p:nvPr/>
        </p:nvPicPr>
        <p:blipFill rotWithShape="1">
          <a:blip r:embed="rId3"/>
          <a:srcRect b="16460"/>
          <a:stretch/>
        </p:blipFill>
        <p:spPr>
          <a:xfrm>
            <a:off x="7020556" y="1461740"/>
            <a:ext cx="1630701" cy="977643"/>
          </a:xfrm>
          <a:prstGeom prst="rect">
            <a:avLst/>
          </a:prstGeom>
        </p:spPr>
      </p:pic>
      <p:pic>
        <p:nvPicPr>
          <p:cNvPr id="6" name="Picture 5">
            <a:extLst>
              <a:ext uri="{FF2B5EF4-FFF2-40B4-BE49-F238E27FC236}">
                <a16:creationId xmlns:a16="http://schemas.microsoft.com/office/drawing/2014/main" id="{3446A578-BD1F-074B-8371-D2A5C0EAB9FC}"/>
              </a:ext>
            </a:extLst>
          </p:cNvPr>
          <p:cNvPicPr>
            <a:picLocks noChangeAspect="1"/>
          </p:cNvPicPr>
          <p:nvPr/>
        </p:nvPicPr>
        <p:blipFill>
          <a:blip r:embed="rId4"/>
          <a:stretch>
            <a:fillRect/>
          </a:stretch>
        </p:blipFill>
        <p:spPr>
          <a:xfrm>
            <a:off x="7340606" y="4953000"/>
            <a:ext cx="990600" cy="1251284"/>
          </a:xfrm>
          <a:prstGeom prst="rect">
            <a:avLst/>
          </a:prstGeom>
        </p:spPr>
      </p:pic>
      <p:cxnSp>
        <p:nvCxnSpPr>
          <p:cNvPr id="9" name="Straight Arrow Connector 8">
            <a:extLst>
              <a:ext uri="{FF2B5EF4-FFF2-40B4-BE49-F238E27FC236}">
                <a16:creationId xmlns:a16="http://schemas.microsoft.com/office/drawing/2014/main" id="{FAB55A08-9168-9742-9289-FBC723511468}"/>
              </a:ext>
            </a:extLst>
          </p:cNvPr>
          <p:cNvCxnSpPr>
            <a:cxnSpLocks/>
          </p:cNvCxnSpPr>
          <p:nvPr/>
        </p:nvCxnSpPr>
        <p:spPr>
          <a:xfrm>
            <a:off x="8991600" y="1981200"/>
            <a:ext cx="0" cy="365760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0394341E-D3D4-A24E-8D9D-A7B9D852DFB4}"/>
              </a:ext>
            </a:extLst>
          </p:cNvPr>
          <p:cNvGrpSpPr/>
          <p:nvPr/>
        </p:nvGrpSpPr>
        <p:grpSpPr>
          <a:xfrm>
            <a:off x="8651257" y="5294942"/>
            <a:ext cx="2667000" cy="877258"/>
            <a:chOff x="8651257" y="5294942"/>
            <a:chExt cx="2667000" cy="877258"/>
          </a:xfrm>
        </p:grpSpPr>
        <p:cxnSp>
          <p:nvCxnSpPr>
            <p:cNvPr id="15" name="Straight Connector 14">
              <a:extLst>
                <a:ext uri="{FF2B5EF4-FFF2-40B4-BE49-F238E27FC236}">
                  <a16:creationId xmlns:a16="http://schemas.microsoft.com/office/drawing/2014/main" id="{5418A8D8-C484-AE4D-83AA-E0C1A4321C95}"/>
                </a:ext>
              </a:extLst>
            </p:cNvPr>
            <p:cNvCxnSpPr>
              <a:cxnSpLocks/>
            </p:cNvCxnSpPr>
            <p:nvPr/>
          </p:nvCxnSpPr>
          <p:spPr>
            <a:xfrm>
              <a:off x="8651257" y="5638800"/>
              <a:ext cx="12954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F41FAEE-A348-384E-B250-9D773A0DB003}"/>
                </a:ext>
              </a:extLst>
            </p:cNvPr>
            <p:cNvSpPr txBox="1"/>
            <p:nvPr/>
          </p:nvSpPr>
          <p:spPr>
            <a:xfrm>
              <a:off x="8651257" y="5715000"/>
              <a:ext cx="2667000" cy="457200"/>
            </a:xfrm>
            <a:prstGeom prst="rect">
              <a:avLst/>
            </a:prstGeom>
            <a:noFill/>
          </p:spPr>
          <p:txBody>
            <a:bodyPr wrap="none" lIns="0" tIns="0" rIns="0" bIns="0" rtlCol="0">
              <a:noAutofit/>
            </a:bodyPr>
            <a:lstStyle/>
            <a:p>
              <a:pPr algn="ctr">
                <a:lnSpc>
                  <a:spcPct val="90000"/>
                </a:lnSpc>
              </a:pPr>
              <a:r>
                <a:rPr lang="en-US" sz="2400" dirty="0"/>
                <a:t>Report </a:t>
              </a:r>
              <a:r>
                <a:rPr lang="en-US" sz="2400" b="1" dirty="0">
                  <a:solidFill>
                    <a:srgbClr val="01A982"/>
                  </a:solidFill>
                </a:rPr>
                <a:t>received</a:t>
              </a:r>
              <a:r>
                <a:rPr lang="en-US" sz="2400" dirty="0"/>
                <a:t> data</a:t>
              </a:r>
            </a:p>
          </p:txBody>
        </p:sp>
        <p:sp>
          <p:nvSpPr>
            <p:cNvPr id="20" name="Oval 19">
              <a:extLst>
                <a:ext uri="{FF2B5EF4-FFF2-40B4-BE49-F238E27FC236}">
                  <a16:creationId xmlns:a16="http://schemas.microsoft.com/office/drawing/2014/main" id="{95C22350-1F33-1B4F-9D96-684F27A685F2}"/>
                </a:ext>
              </a:extLst>
            </p:cNvPr>
            <p:cNvSpPr/>
            <p:nvPr/>
          </p:nvSpPr>
          <p:spPr bwMode="ltGray">
            <a:xfrm>
              <a:off x="8915400" y="5569013"/>
              <a:ext cx="152400" cy="152400"/>
            </a:xfrm>
            <a:prstGeom prst="ellipse">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CE99F04-05F6-D94A-A7BC-AC7B79B56F21}"/>
                    </a:ext>
                  </a:extLst>
                </p:cNvPr>
                <p:cNvSpPr txBox="1"/>
                <p:nvPr/>
              </p:nvSpPr>
              <p:spPr>
                <a:xfrm>
                  <a:off x="9984757" y="5294942"/>
                  <a:ext cx="527837" cy="443198"/>
                </a:xfrm>
                <a:prstGeom prst="rect">
                  <a:avLst/>
                </a:prstGeom>
                <a:noFill/>
              </p:spPr>
              <p:txBody>
                <a:bodyPr wrap="non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acc>
                              <m:accPr>
                                <m:chr m:val="̂"/>
                                <m:ctrlPr>
                                  <a:rPr lang="en-US" sz="3200" b="0" i="1" smtClean="0">
                                    <a:latin typeface="Cambria Math" panose="02040503050406030204" pitchFamily="18" charset="0"/>
                                  </a:rPr>
                                </m:ctrlPr>
                              </m:accPr>
                              <m:e>
                                <m:r>
                                  <a:rPr lang="en-US" sz="3200" b="0" i="1" smtClean="0">
                                    <a:latin typeface="Cambria Math" panose="02040503050406030204" pitchFamily="18" charset="0"/>
                                  </a:rPr>
                                  <m:t>𝑥</m:t>
                                </m:r>
                              </m:e>
                            </m:acc>
                          </m:e>
                          <m:sub>
                            <m:r>
                              <a:rPr lang="en-US" sz="3200" b="0" i="1" smtClean="0">
                                <a:latin typeface="Cambria Math" panose="02040503050406030204" pitchFamily="18" charset="0"/>
                              </a:rPr>
                              <m:t>𝑜</m:t>
                            </m:r>
                          </m:sub>
                        </m:sSub>
                      </m:oMath>
                    </m:oMathPara>
                  </a14:m>
                  <a:endParaRPr lang="en-US" sz="3200" dirty="0"/>
                </a:p>
              </p:txBody>
            </p:sp>
          </mc:Choice>
          <mc:Fallback xmlns="">
            <p:sp>
              <p:nvSpPr>
                <p:cNvPr id="21" name="TextBox 20">
                  <a:extLst>
                    <a:ext uri="{FF2B5EF4-FFF2-40B4-BE49-F238E27FC236}">
                      <a16:creationId xmlns:a16="http://schemas.microsoft.com/office/drawing/2014/main" id="{BCE99F04-05F6-D94A-A7BC-AC7B79B56F21}"/>
                    </a:ext>
                  </a:extLst>
                </p:cNvPr>
                <p:cNvSpPr txBox="1">
                  <a:spLocks noRot="1" noChangeAspect="1" noMove="1" noResize="1" noEditPoints="1" noAdjustHandles="1" noChangeArrowheads="1" noChangeShapeType="1" noTextEdit="1"/>
                </p:cNvSpPr>
                <p:nvPr/>
              </p:nvSpPr>
              <p:spPr>
                <a:xfrm>
                  <a:off x="9984757" y="5294942"/>
                  <a:ext cx="527837" cy="443198"/>
                </a:xfrm>
                <a:prstGeom prst="rect">
                  <a:avLst/>
                </a:prstGeom>
                <a:blipFill>
                  <a:blip r:embed="rId5"/>
                  <a:stretch>
                    <a:fillRect l="-6977" t="-30556" b="-13889"/>
                  </a:stretch>
                </a:blipFill>
              </p:spPr>
              <p:txBody>
                <a:bodyPr/>
                <a:lstStyle/>
                <a:p>
                  <a:r>
                    <a:rPr lang="en-US">
                      <a:noFill/>
                    </a:rPr>
                    <a:t> </a:t>
                  </a:r>
                </a:p>
              </p:txBody>
            </p:sp>
          </mc:Fallback>
        </mc:AlternateContent>
      </p:grpSp>
      <p:grpSp>
        <p:nvGrpSpPr>
          <p:cNvPr id="49" name="Group 48">
            <a:extLst>
              <a:ext uri="{FF2B5EF4-FFF2-40B4-BE49-F238E27FC236}">
                <a16:creationId xmlns:a16="http://schemas.microsoft.com/office/drawing/2014/main" id="{D49AB524-6802-C34B-B94B-BC758C13E274}"/>
              </a:ext>
            </a:extLst>
          </p:cNvPr>
          <p:cNvGrpSpPr/>
          <p:nvPr/>
        </p:nvGrpSpPr>
        <p:grpSpPr>
          <a:xfrm>
            <a:off x="8651257" y="1844511"/>
            <a:ext cx="1791977" cy="443198"/>
            <a:chOff x="8651257" y="1844511"/>
            <a:chExt cx="1791977" cy="443198"/>
          </a:xfrm>
        </p:grpSpPr>
        <p:cxnSp>
          <p:nvCxnSpPr>
            <p:cNvPr id="13" name="Straight Connector 12">
              <a:extLst>
                <a:ext uri="{FF2B5EF4-FFF2-40B4-BE49-F238E27FC236}">
                  <a16:creationId xmlns:a16="http://schemas.microsoft.com/office/drawing/2014/main" id="{6F556031-3807-E44A-BFDB-BF0E5FD7AF8A}"/>
                </a:ext>
              </a:extLst>
            </p:cNvPr>
            <p:cNvCxnSpPr>
              <a:cxnSpLocks/>
            </p:cNvCxnSpPr>
            <p:nvPr/>
          </p:nvCxnSpPr>
          <p:spPr>
            <a:xfrm>
              <a:off x="8651257" y="1981200"/>
              <a:ext cx="12954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2A62130A-6F5C-2A41-9B11-D159433294F2}"/>
                </a:ext>
              </a:extLst>
            </p:cNvPr>
            <p:cNvSpPr/>
            <p:nvPr/>
          </p:nvSpPr>
          <p:spPr bwMode="ltGray">
            <a:xfrm>
              <a:off x="8920218" y="1913710"/>
              <a:ext cx="152400" cy="152400"/>
            </a:xfrm>
            <a:prstGeom prst="ellipse">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225D573-8FEA-C240-B674-9A6C6400F5F3}"/>
                    </a:ext>
                  </a:extLst>
                </p:cNvPr>
                <p:cNvSpPr txBox="1"/>
                <p:nvPr/>
              </p:nvSpPr>
              <p:spPr>
                <a:xfrm>
                  <a:off x="9915397" y="1844511"/>
                  <a:ext cx="527837" cy="443198"/>
                </a:xfrm>
                <a:prstGeom prst="rect">
                  <a:avLst/>
                </a:prstGeom>
                <a:noFill/>
              </p:spPr>
              <p:txBody>
                <a:bodyPr wrap="non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acc>
                              <m:accPr>
                                <m:chr m:val="̂"/>
                                <m:ctrlPr>
                                  <a:rPr lang="en-US" sz="3200" b="0" i="1" smtClean="0">
                                    <a:latin typeface="Cambria Math" panose="02040503050406030204" pitchFamily="18" charset="0"/>
                                  </a:rPr>
                                </m:ctrlPr>
                              </m:accPr>
                              <m:e>
                                <m:r>
                                  <a:rPr lang="en-US" sz="3200" b="0" i="1" smtClean="0">
                                    <a:latin typeface="Cambria Math" panose="02040503050406030204" pitchFamily="18" charset="0"/>
                                  </a:rPr>
                                  <m:t>𝑥</m:t>
                                </m:r>
                              </m:e>
                            </m:acc>
                          </m:e>
                          <m:sub>
                            <m:r>
                              <a:rPr lang="en-US" sz="3200" b="0" i="1" smtClean="0">
                                <a:latin typeface="Cambria Math" panose="02040503050406030204" pitchFamily="18" charset="0"/>
                              </a:rPr>
                              <m:t>𝑒</m:t>
                            </m:r>
                          </m:sub>
                        </m:sSub>
                      </m:oMath>
                    </m:oMathPara>
                  </a14:m>
                  <a:endParaRPr lang="en-US" sz="3200" dirty="0"/>
                </a:p>
              </p:txBody>
            </p:sp>
          </mc:Choice>
          <mc:Fallback xmlns="">
            <p:sp>
              <p:nvSpPr>
                <p:cNvPr id="22" name="TextBox 21">
                  <a:extLst>
                    <a:ext uri="{FF2B5EF4-FFF2-40B4-BE49-F238E27FC236}">
                      <a16:creationId xmlns:a16="http://schemas.microsoft.com/office/drawing/2014/main" id="{3225D573-8FEA-C240-B674-9A6C6400F5F3}"/>
                    </a:ext>
                  </a:extLst>
                </p:cNvPr>
                <p:cNvSpPr txBox="1">
                  <a:spLocks noRot="1" noChangeAspect="1" noMove="1" noResize="1" noEditPoints="1" noAdjustHandles="1" noChangeArrowheads="1" noChangeShapeType="1" noTextEdit="1"/>
                </p:cNvSpPr>
                <p:nvPr/>
              </p:nvSpPr>
              <p:spPr>
                <a:xfrm>
                  <a:off x="9915397" y="1844511"/>
                  <a:ext cx="527837" cy="443198"/>
                </a:xfrm>
                <a:prstGeom prst="rect">
                  <a:avLst/>
                </a:prstGeom>
                <a:blipFill>
                  <a:blip r:embed="rId6"/>
                  <a:stretch>
                    <a:fillRect l="-7143" t="-30556" b="-16667"/>
                  </a:stretch>
                </a:blipFill>
              </p:spPr>
              <p:txBody>
                <a:bodyPr/>
                <a:lstStyle/>
                <a:p>
                  <a:r>
                    <a:rPr lang="en-US">
                      <a:noFill/>
                    </a:rPr>
                    <a:t> </a:t>
                  </a:r>
                </a:p>
              </p:txBody>
            </p:sp>
          </mc:Fallback>
        </mc:AlternateContent>
      </p:grpSp>
      <p:grpSp>
        <p:nvGrpSpPr>
          <p:cNvPr id="32" name="Group 31">
            <a:extLst>
              <a:ext uri="{FF2B5EF4-FFF2-40B4-BE49-F238E27FC236}">
                <a16:creationId xmlns:a16="http://schemas.microsoft.com/office/drawing/2014/main" id="{A1DA50B5-E714-4C4C-8855-C6B89A458325}"/>
              </a:ext>
            </a:extLst>
          </p:cNvPr>
          <p:cNvGrpSpPr/>
          <p:nvPr/>
        </p:nvGrpSpPr>
        <p:grpSpPr>
          <a:xfrm>
            <a:off x="8915400" y="1431516"/>
            <a:ext cx="1069357" cy="152400"/>
            <a:chOff x="8915400" y="3950719"/>
            <a:chExt cx="1069357" cy="152400"/>
          </a:xfrm>
        </p:grpSpPr>
        <p:cxnSp>
          <p:nvCxnSpPr>
            <p:cNvPr id="23" name="Straight Connector 22">
              <a:extLst>
                <a:ext uri="{FF2B5EF4-FFF2-40B4-BE49-F238E27FC236}">
                  <a16:creationId xmlns:a16="http://schemas.microsoft.com/office/drawing/2014/main" id="{4807D559-12D3-B544-8B2D-427CC14135A1}"/>
                </a:ext>
              </a:extLst>
            </p:cNvPr>
            <p:cNvCxnSpPr>
              <a:cxnSpLocks/>
            </p:cNvCxnSpPr>
            <p:nvPr/>
          </p:nvCxnSpPr>
          <p:spPr>
            <a:xfrm>
              <a:off x="9004295" y="4020506"/>
              <a:ext cx="980462"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BF8DB5A1-0067-5F48-9859-3DA0F4A6A2EA}"/>
                </a:ext>
              </a:extLst>
            </p:cNvPr>
            <p:cNvSpPr/>
            <p:nvPr/>
          </p:nvSpPr>
          <p:spPr bwMode="ltGray">
            <a:xfrm>
              <a:off x="8915400" y="3950719"/>
              <a:ext cx="152400" cy="152400"/>
            </a:xfrm>
            <a:prstGeom prst="ellipse">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grpSp>
      <p:cxnSp>
        <p:nvCxnSpPr>
          <p:cNvPr id="28" name="Straight Connector 27">
            <a:extLst>
              <a:ext uri="{FF2B5EF4-FFF2-40B4-BE49-F238E27FC236}">
                <a16:creationId xmlns:a16="http://schemas.microsoft.com/office/drawing/2014/main" id="{8DF9C96B-7F32-2B49-AD75-D72D850A87F9}"/>
              </a:ext>
            </a:extLst>
          </p:cNvPr>
          <p:cNvCxnSpPr>
            <a:cxnSpLocks/>
          </p:cNvCxnSpPr>
          <p:nvPr/>
        </p:nvCxnSpPr>
        <p:spPr>
          <a:xfrm flipV="1">
            <a:off x="9753600" y="1524000"/>
            <a:ext cx="0" cy="4114800"/>
          </a:xfrm>
          <a:prstGeom prst="line">
            <a:avLst/>
          </a:prstGeom>
          <a:ln w="19050">
            <a:solidFill>
              <a:schemeClr val="tx1"/>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10683A38-79D0-F24C-BB3F-29A318BC51C3}"/>
                  </a:ext>
                </a:extLst>
              </p:cNvPr>
              <p:cNvSpPr txBox="1"/>
              <p:nvPr/>
            </p:nvSpPr>
            <p:spPr>
              <a:xfrm>
                <a:off x="9946657" y="1293523"/>
                <a:ext cx="527837" cy="443198"/>
              </a:xfrm>
              <a:prstGeom prst="rect">
                <a:avLst/>
              </a:prstGeom>
              <a:noFill/>
            </p:spPr>
            <p:txBody>
              <a:bodyPr wrap="non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𝑥</m:t>
                          </m:r>
                        </m:e>
                        <m:sub>
                          <m:r>
                            <a:rPr lang="en-US" sz="3200" b="0" i="1" smtClean="0">
                              <a:latin typeface="Cambria Math" panose="02040503050406030204" pitchFamily="18" charset="0"/>
                            </a:rPr>
                            <m:t>𝑜</m:t>
                          </m:r>
                        </m:sub>
                      </m:sSub>
                    </m:oMath>
                  </m:oMathPara>
                </a14:m>
                <a:endParaRPr lang="en-US" sz="3200" dirty="0"/>
              </a:p>
            </p:txBody>
          </p:sp>
        </mc:Choice>
        <mc:Fallback xmlns="">
          <p:sp>
            <p:nvSpPr>
              <p:cNvPr id="38" name="TextBox 37">
                <a:extLst>
                  <a:ext uri="{FF2B5EF4-FFF2-40B4-BE49-F238E27FC236}">
                    <a16:creationId xmlns:a16="http://schemas.microsoft.com/office/drawing/2014/main" id="{10683A38-79D0-F24C-BB3F-29A318BC51C3}"/>
                  </a:ext>
                </a:extLst>
              </p:cNvPr>
              <p:cNvSpPr txBox="1">
                <a:spLocks noRot="1" noChangeAspect="1" noMove="1" noResize="1" noEditPoints="1" noAdjustHandles="1" noChangeArrowheads="1" noChangeShapeType="1" noTextEdit="1"/>
              </p:cNvSpPr>
              <p:nvPr/>
            </p:nvSpPr>
            <p:spPr>
              <a:xfrm>
                <a:off x="9946657" y="1293523"/>
                <a:ext cx="527837" cy="443198"/>
              </a:xfrm>
              <a:prstGeom prst="rect">
                <a:avLst/>
              </a:prstGeom>
              <a:blipFill>
                <a:blip r:embed="rId7"/>
                <a:stretch>
                  <a:fillRect l="-4651" b="-13889"/>
                </a:stretch>
              </a:blipFill>
            </p:spPr>
            <p:txBody>
              <a:bodyPr/>
              <a:lstStyle/>
              <a:p>
                <a:r>
                  <a:rPr lang="en-US">
                    <a:noFill/>
                  </a:rPr>
                  <a:t> </a:t>
                </a:r>
              </a:p>
            </p:txBody>
          </p:sp>
        </mc:Fallback>
      </mc:AlternateContent>
      <p:cxnSp>
        <p:nvCxnSpPr>
          <p:cNvPr id="40" name="Straight Connector 39">
            <a:extLst>
              <a:ext uri="{FF2B5EF4-FFF2-40B4-BE49-F238E27FC236}">
                <a16:creationId xmlns:a16="http://schemas.microsoft.com/office/drawing/2014/main" id="{05627496-4620-534A-A7D1-E9F0EB800FAB}"/>
              </a:ext>
            </a:extLst>
          </p:cNvPr>
          <p:cNvCxnSpPr>
            <a:cxnSpLocks/>
          </p:cNvCxnSpPr>
          <p:nvPr/>
        </p:nvCxnSpPr>
        <p:spPr>
          <a:xfrm flipV="1">
            <a:off x="8763000" y="1989910"/>
            <a:ext cx="0" cy="3640180"/>
          </a:xfrm>
          <a:prstGeom prst="line">
            <a:avLst/>
          </a:prstGeom>
          <a:ln w="19050">
            <a:solidFill>
              <a:schemeClr val="tx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7DDCCA9-2FEF-4145-AE51-69E6B1BA0327}"/>
              </a:ext>
            </a:extLst>
          </p:cNvPr>
          <p:cNvSpPr txBox="1"/>
          <p:nvPr/>
        </p:nvSpPr>
        <p:spPr>
          <a:xfrm>
            <a:off x="6647172" y="3581400"/>
            <a:ext cx="2667000" cy="457200"/>
          </a:xfrm>
          <a:prstGeom prst="rect">
            <a:avLst/>
          </a:prstGeom>
          <a:noFill/>
        </p:spPr>
        <p:txBody>
          <a:bodyPr wrap="none" lIns="0" tIns="0" rIns="0" bIns="0" rtlCol="0">
            <a:noAutofit/>
          </a:bodyPr>
          <a:lstStyle/>
          <a:p>
            <a:pPr algn="ctr">
              <a:lnSpc>
                <a:spcPct val="90000"/>
              </a:lnSpc>
            </a:pPr>
            <a:r>
              <a:rPr lang="en-US" sz="2400" dirty="0"/>
              <a:t>Data loss</a:t>
            </a:r>
          </a:p>
        </p:txBody>
      </p:sp>
      <p:sp>
        <p:nvSpPr>
          <p:cNvPr id="57" name="TextBox 56">
            <a:extLst>
              <a:ext uri="{FF2B5EF4-FFF2-40B4-BE49-F238E27FC236}">
                <a16:creationId xmlns:a16="http://schemas.microsoft.com/office/drawing/2014/main" id="{6123BC50-E8D5-6146-839F-2CFBA7315124}"/>
              </a:ext>
            </a:extLst>
          </p:cNvPr>
          <p:cNvSpPr txBox="1"/>
          <p:nvPr/>
        </p:nvSpPr>
        <p:spPr>
          <a:xfrm>
            <a:off x="6795659" y="1066800"/>
            <a:ext cx="2094221" cy="457200"/>
          </a:xfrm>
          <a:prstGeom prst="rect">
            <a:avLst/>
          </a:prstGeom>
          <a:noFill/>
        </p:spPr>
        <p:txBody>
          <a:bodyPr wrap="none" lIns="0" tIns="0" rIns="0" bIns="0" rtlCol="0">
            <a:noAutofit/>
          </a:bodyPr>
          <a:lstStyle/>
          <a:p>
            <a:pPr algn="ctr">
              <a:lnSpc>
                <a:spcPct val="90000"/>
              </a:lnSpc>
            </a:pPr>
            <a:r>
              <a:rPr lang="en-US" sz="2000" b="1" dirty="0">
                <a:solidFill>
                  <a:srgbClr val="425563"/>
                </a:solidFill>
              </a:rPr>
              <a:t>Edge app vendor</a:t>
            </a:r>
          </a:p>
        </p:txBody>
      </p:sp>
      <p:sp>
        <p:nvSpPr>
          <p:cNvPr id="58" name="TextBox 57">
            <a:extLst>
              <a:ext uri="{FF2B5EF4-FFF2-40B4-BE49-F238E27FC236}">
                <a16:creationId xmlns:a16="http://schemas.microsoft.com/office/drawing/2014/main" id="{E81CEB9D-3992-5F4A-877B-20FF77ECE036}"/>
              </a:ext>
            </a:extLst>
          </p:cNvPr>
          <p:cNvSpPr txBox="1"/>
          <p:nvPr/>
        </p:nvSpPr>
        <p:spPr>
          <a:xfrm>
            <a:off x="6795659" y="6167142"/>
            <a:ext cx="2094221" cy="457200"/>
          </a:xfrm>
          <a:prstGeom prst="rect">
            <a:avLst/>
          </a:prstGeom>
          <a:noFill/>
        </p:spPr>
        <p:txBody>
          <a:bodyPr wrap="none" lIns="0" tIns="0" rIns="0" bIns="0" rtlCol="0">
            <a:noAutofit/>
          </a:bodyPr>
          <a:lstStyle/>
          <a:p>
            <a:pPr algn="ctr">
              <a:lnSpc>
                <a:spcPct val="90000"/>
              </a:lnSpc>
            </a:pPr>
            <a:r>
              <a:rPr lang="en-US" sz="2000" b="1" dirty="0">
                <a:solidFill>
                  <a:srgbClr val="425563"/>
                </a:solidFill>
              </a:rPr>
              <a:t>Cellular operator</a:t>
            </a:r>
          </a:p>
        </p:txBody>
      </p:sp>
      <p:grpSp>
        <p:nvGrpSpPr>
          <p:cNvPr id="62" name="Group 61">
            <a:extLst>
              <a:ext uri="{FF2B5EF4-FFF2-40B4-BE49-F238E27FC236}">
                <a16:creationId xmlns:a16="http://schemas.microsoft.com/office/drawing/2014/main" id="{CC556C86-0907-B645-8A07-7F4F07964420}"/>
              </a:ext>
            </a:extLst>
          </p:cNvPr>
          <p:cNvGrpSpPr/>
          <p:nvPr/>
        </p:nvGrpSpPr>
        <p:grpSpPr>
          <a:xfrm>
            <a:off x="8928410" y="3743040"/>
            <a:ext cx="1739590" cy="152400"/>
            <a:chOff x="8915400" y="3950719"/>
            <a:chExt cx="1739590" cy="152400"/>
          </a:xfrm>
        </p:grpSpPr>
        <p:cxnSp>
          <p:nvCxnSpPr>
            <p:cNvPr id="63" name="Straight Connector 62">
              <a:extLst>
                <a:ext uri="{FF2B5EF4-FFF2-40B4-BE49-F238E27FC236}">
                  <a16:creationId xmlns:a16="http://schemas.microsoft.com/office/drawing/2014/main" id="{1D726039-A096-6E40-99F4-92AF93F3786E}"/>
                </a:ext>
              </a:extLst>
            </p:cNvPr>
            <p:cNvCxnSpPr>
              <a:cxnSpLocks/>
            </p:cNvCxnSpPr>
            <p:nvPr/>
          </p:nvCxnSpPr>
          <p:spPr>
            <a:xfrm>
              <a:off x="9004295" y="4020506"/>
              <a:ext cx="1650695"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A01EC4C6-0BD1-3B4C-9ADA-1CE3AB2FBFDC}"/>
                </a:ext>
              </a:extLst>
            </p:cNvPr>
            <p:cNvSpPr/>
            <p:nvPr/>
          </p:nvSpPr>
          <p:spPr bwMode="ltGray">
            <a:xfrm>
              <a:off x="8915400" y="3950719"/>
              <a:ext cx="152400" cy="152400"/>
            </a:xfrm>
            <a:prstGeom prst="ellipse">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gr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646E70F8-E111-D642-B312-E2224E865791}"/>
                  </a:ext>
                </a:extLst>
              </p:cNvPr>
              <p:cNvSpPr txBox="1"/>
              <p:nvPr/>
            </p:nvSpPr>
            <p:spPr>
              <a:xfrm>
                <a:off x="10718806" y="3563630"/>
                <a:ext cx="344261" cy="443198"/>
              </a:xfrm>
              <a:prstGeom prst="rect">
                <a:avLst/>
              </a:prstGeom>
              <a:noFill/>
            </p:spPr>
            <p:txBody>
              <a:bodyPr wrap="non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acc>
                        <m:accPr>
                          <m:chr m:val="̂"/>
                          <m:ctrlPr>
                            <a:rPr lang="en-US" sz="3200" i="1">
                              <a:latin typeface="Cambria Math" panose="02040503050406030204" pitchFamily="18" charset="0"/>
                            </a:rPr>
                          </m:ctrlPr>
                        </m:accPr>
                        <m:e>
                          <m:r>
                            <a:rPr lang="en-US" sz="3200" i="1">
                              <a:latin typeface="Cambria Math" panose="02040503050406030204" pitchFamily="18" charset="0"/>
                            </a:rPr>
                            <m:t>𝑥</m:t>
                          </m:r>
                        </m:e>
                      </m:acc>
                    </m:oMath>
                  </m:oMathPara>
                </a14:m>
                <a:endParaRPr lang="en-US" sz="3200" dirty="0"/>
              </a:p>
            </p:txBody>
          </p:sp>
        </mc:Choice>
        <mc:Fallback xmlns="">
          <p:sp>
            <p:nvSpPr>
              <p:cNvPr id="66" name="TextBox 65">
                <a:extLst>
                  <a:ext uri="{FF2B5EF4-FFF2-40B4-BE49-F238E27FC236}">
                    <a16:creationId xmlns:a16="http://schemas.microsoft.com/office/drawing/2014/main" id="{646E70F8-E111-D642-B312-E2224E865791}"/>
                  </a:ext>
                </a:extLst>
              </p:cNvPr>
              <p:cNvSpPr txBox="1">
                <a:spLocks noRot="1" noChangeAspect="1" noMove="1" noResize="1" noEditPoints="1" noAdjustHandles="1" noChangeArrowheads="1" noChangeShapeType="1" noTextEdit="1"/>
              </p:cNvSpPr>
              <p:nvPr/>
            </p:nvSpPr>
            <p:spPr>
              <a:xfrm>
                <a:off x="10718806" y="3563630"/>
                <a:ext cx="344261" cy="443198"/>
              </a:xfrm>
              <a:prstGeom prst="rect">
                <a:avLst/>
              </a:prstGeom>
              <a:blipFill>
                <a:blip r:embed="rId8"/>
                <a:stretch>
                  <a:fillRect l="-10714" t="-31429" r="-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Rounded Rectangle 40">
                <a:extLst>
                  <a:ext uri="{FF2B5EF4-FFF2-40B4-BE49-F238E27FC236}">
                    <a16:creationId xmlns:a16="http://schemas.microsoft.com/office/drawing/2014/main" id="{227DEE18-0A0B-5A45-BDF5-C198CB48862F}"/>
                  </a:ext>
                </a:extLst>
              </p:cNvPr>
              <p:cNvSpPr/>
              <p:nvPr/>
            </p:nvSpPr>
            <p:spPr bwMode="ltGray">
              <a:xfrm>
                <a:off x="762000" y="3091567"/>
                <a:ext cx="5885172" cy="718432"/>
              </a:xfrm>
              <a:prstGeom prst="roundRect">
                <a:avLst/>
              </a:prstGeom>
              <a:solidFill>
                <a:srgbClr val="425563"/>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b="1" dirty="0"/>
                  <a:t>Theorem</a:t>
                </a:r>
                <a:r>
                  <a:rPr lang="en-US" sz="2800" dirty="0"/>
                  <a:t>: </a:t>
                </a:r>
                <a14:m>
                  <m:oMath xmlns:m="http://schemas.openxmlformats.org/officeDocument/2006/math">
                    <m:sSub>
                      <m:sSubPr>
                        <m:ctrlPr>
                          <a:rPr lang="en-US" sz="2800" i="1">
                            <a:latin typeface="Cambria Math" panose="02040503050406030204" pitchFamily="18" charset="0"/>
                          </a:rPr>
                        </m:ctrlPr>
                      </m:sSubPr>
                      <m:e>
                        <m:acc>
                          <m:accPr>
                            <m:chr m:val="̂"/>
                            <m:ctrlPr>
                              <a:rPr lang="en-US" sz="2800" i="1">
                                <a:latin typeface="Cambria Math" panose="02040503050406030204" pitchFamily="18" charset="0"/>
                              </a:rPr>
                            </m:ctrlPr>
                          </m:accPr>
                          <m:e>
                            <m:r>
                              <a:rPr lang="en-US" sz="2800" i="1">
                                <a:latin typeface="Cambria Math" panose="02040503050406030204" pitchFamily="18" charset="0"/>
                              </a:rPr>
                              <m:t>𝑥</m:t>
                            </m:r>
                          </m:e>
                        </m:acc>
                      </m:e>
                      <m:sub>
                        <m:r>
                          <a:rPr lang="en-US" sz="2800" i="1">
                            <a:latin typeface="Cambria Math" panose="02040503050406030204" pitchFamily="18" charset="0"/>
                          </a:rPr>
                          <m:t>𝑜</m:t>
                        </m:r>
                      </m:sub>
                    </m:sSub>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𝑜</m:t>
                        </m:r>
                      </m:sub>
                    </m:sSub>
                    <m:r>
                      <a:rPr lang="en-US" sz="2800" b="0" i="1" smtClean="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b="0" i="1" smtClean="0">
                            <a:latin typeface="Cambria Math" panose="02040503050406030204" pitchFamily="18" charset="0"/>
                          </a:rPr>
                          <m:t>𝑒</m:t>
                        </m:r>
                      </m:sub>
                    </m:sSub>
                    <m:r>
                      <a:rPr lang="en-US" sz="2800" b="0" i="1" smtClean="0">
                        <a:latin typeface="Cambria Math" panose="02040503050406030204" pitchFamily="18" charset="0"/>
                      </a:rPr>
                      <m:t>≤</m:t>
                    </m:r>
                    <m:sSub>
                      <m:sSubPr>
                        <m:ctrlPr>
                          <a:rPr lang="en-US" sz="2800" i="1">
                            <a:latin typeface="Cambria Math" panose="02040503050406030204" pitchFamily="18" charset="0"/>
                          </a:rPr>
                        </m:ctrlPr>
                      </m:sSubPr>
                      <m:e>
                        <m:acc>
                          <m:accPr>
                            <m:chr m:val="̂"/>
                            <m:ctrlPr>
                              <a:rPr lang="en-US" sz="2800" i="1">
                                <a:latin typeface="Cambria Math" panose="02040503050406030204" pitchFamily="18" charset="0"/>
                              </a:rPr>
                            </m:ctrlPr>
                          </m:accPr>
                          <m:e>
                            <m:r>
                              <a:rPr lang="en-US" sz="2800" i="1">
                                <a:latin typeface="Cambria Math" panose="02040503050406030204" pitchFamily="18" charset="0"/>
                              </a:rPr>
                              <m:t>𝑥</m:t>
                            </m:r>
                          </m:e>
                        </m:acc>
                      </m:e>
                      <m:sub>
                        <m:r>
                          <a:rPr lang="en-US" sz="2800" b="0" i="1" smtClean="0">
                            <a:latin typeface="Cambria Math" panose="02040503050406030204" pitchFamily="18" charset="0"/>
                          </a:rPr>
                          <m:t>𝑒</m:t>
                        </m:r>
                      </m:sub>
                    </m:sSub>
                  </m:oMath>
                </a14:m>
                <a:endParaRPr lang="en-US" sz="2800" dirty="0"/>
              </a:p>
            </p:txBody>
          </p:sp>
        </mc:Choice>
        <mc:Fallback xmlns="">
          <p:sp>
            <p:nvSpPr>
              <p:cNvPr id="41" name="Rounded Rectangle 40">
                <a:extLst>
                  <a:ext uri="{FF2B5EF4-FFF2-40B4-BE49-F238E27FC236}">
                    <a16:creationId xmlns:a16="http://schemas.microsoft.com/office/drawing/2014/main" id="{227DEE18-0A0B-5A45-BDF5-C198CB48862F}"/>
                  </a:ext>
                </a:extLst>
              </p:cNvPr>
              <p:cNvSpPr>
                <a:spLocks noRot="1" noChangeAspect="1" noMove="1" noResize="1" noEditPoints="1" noAdjustHandles="1" noChangeArrowheads="1" noChangeShapeType="1" noTextEdit="1"/>
              </p:cNvSpPr>
              <p:nvPr/>
            </p:nvSpPr>
            <p:spPr bwMode="ltGray">
              <a:xfrm>
                <a:off x="762000" y="3091567"/>
                <a:ext cx="5885172" cy="718432"/>
              </a:xfrm>
              <a:prstGeom prst="roundRect">
                <a:avLst/>
              </a:prstGeom>
              <a:blipFill>
                <a:blip r:embed="rId9"/>
                <a:stretch>
                  <a:fillRect/>
                </a:stretch>
              </a:blipFill>
              <a:ln w="19050">
                <a:no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8" name="Multiply 7">
            <a:extLst>
              <a:ext uri="{FF2B5EF4-FFF2-40B4-BE49-F238E27FC236}">
                <a16:creationId xmlns:a16="http://schemas.microsoft.com/office/drawing/2014/main" id="{F6FB1D5E-6517-1E44-A8C5-37F73C75C9D5}"/>
              </a:ext>
            </a:extLst>
          </p:cNvPr>
          <p:cNvSpPr/>
          <p:nvPr/>
        </p:nvSpPr>
        <p:spPr bwMode="ltGray">
          <a:xfrm>
            <a:off x="9360963" y="1173178"/>
            <a:ext cx="753290" cy="753290"/>
          </a:xfrm>
          <a:prstGeom prst="mathMultiply">
            <a:avLst>
              <a:gd name="adj1" fmla="val 15158"/>
            </a:avLst>
          </a:prstGeom>
          <a:solidFill>
            <a:srgbClr val="C0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46" name="Rounded Rectangular Callout 45">
            <a:extLst>
              <a:ext uri="{FF2B5EF4-FFF2-40B4-BE49-F238E27FC236}">
                <a16:creationId xmlns:a16="http://schemas.microsoft.com/office/drawing/2014/main" id="{BE1422DB-46E5-534F-95C5-DFB7FD8D5E45}"/>
              </a:ext>
            </a:extLst>
          </p:cNvPr>
          <p:cNvSpPr/>
          <p:nvPr/>
        </p:nvSpPr>
        <p:spPr bwMode="ltGray">
          <a:xfrm>
            <a:off x="6400801" y="564143"/>
            <a:ext cx="5638800" cy="409111"/>
          </a:xfrm>
          <a:prstGeom prst="wedgeRoundRectCallout">
            <a:avLst>
              <a:gd name="adj1" fmla="val -32548"/>
              <a:gd name="adj2" fmla="val 69677"/>
              <a:gd name="adj3" fmla="val 16667"/>
            </a:avLst>
          </a:prstGeom>
          <a:solidFill>
            <a:srgbClr val="4255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t>“Received data can’t exceed sent data!”</a:t>
            </a:r>
          </a:p>
        </p:txBody>
      </p:sp>
    </p:spTree>
    <p:extLst>
      <p:ext uri="{BB962C8B-B14F-4D97-AF65-F5344CB8AC3E}">
        <p14:creationId xmlns:p14="http://schemas.microsoft.com/office/powerpoint/2010/main" val="317039802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8" grpId="0"/>
      <p:bldP spid="41" grpId="0" animBg="1"/>
      <p:bldP spid="8" grpId="0" animBg="1"/>
      <p:bldP spid="4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AFCC079-E8EF-0040-8FD7-18DB203D6451}"/>
              </a:ext>
            </a:extLst>
          </p:cNvPr>
          <p:cNvSpPr/>
          <p:nvPr/>
        </p:nvSpPr>
        <p:spPr bwMode="ltGray">
          <a:xfrm>
            <a:off x="9013199" y="3610155"/>
            <a:ext cx="562614" cy="397665"/>
          </a:xfrm>
          <a:prstGeom prst="rect">
            <a:avLst/>
          </a:prstGeom>
          <a:solidFill>
            <a:srgbClr val="01A98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33" name="Rectangle 32">
            <a:extLst>
              <a:ext uri="{FF2B5EF4-FFF2-40B4-BE49-F238E27FC236}">
                <a16:creationId xmlns:a16="http://schemas.microsoft.com/office/drawing/2014/main" id="{7A985824-C279-CF4A-B6B9-6F8BB78177AB}"/>
              </a:ext>
            </a:extLst>
          </p:cNvPr>
          <p:cNvSpPr/>
          <p:nvPr/>
        </p:nvSpPr>
        <p:spPr bwMode="ltGray">
          <a:xfrm>
            <a:off x="9004295" y="1981200"/>
            <a:ext cx="571517" cy="1600874"/>
          </a:xfrm>
          <a:prstGeom prst="rect">
            <a:avLst/>
          </a:prstGeom>
          <a:solidFill>
            <a:schemeClr val="bg1">
              <a:lumMod val="5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27" name="Rectangle 26">
            <a:extLst>
              <a:ext uri="{FF2B5EF4-FFF2-40B4-BE49-F238E27FC236}">
                <a16:creationId xmlns:a16="http://schemas.microsoft.com/office/drawing/2014/main" id="{E36190D2-541C-1B41-99EB-24F27255DC3B}"/>
              </a:ext>
            </a:extLst>
          </p:cNvPr>
          <p:cNvSpPr/>
          <p:nvPr/>
        </p:nvSpPr>
        <p:spPr bwMode="ltGray">
          <a:xfrm>
            <a:off x="9004295" y="4029216"/>
            <a:ext cx="571517" cy="1600874"/>
          </a:xfrm>
          <a:prstGeom prst="rect">
            <a:avLst/>
          </a:prstGeom>
          <a:solidFill>
            <a:schemeClr val="bg1">
              <a:lumMod val="5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2" name="Title 1">
            <a:extLst>
              <a:ext uri="{FF2B5EF4-FFF2-40B4-BE49-F238E27FC236}">
                <a16:creationId xmlns:a16="http://schemas.microsoft.com/office/drawing/2014/main" id="{0788A175-60AF-5D4D-9448-74E87FBB5F12}"/>
              </a:ext>
            </a:extLst>
          </p:cNvPr>
          <p:cNvSpPr>
            <a:spLocks noGrp="1"/>
          </p:cNvSpPr>
          <p:nvPr>
            <p:ph type="title"/>
          </p:nvPr>
        </p:nvSpPr>
        <p:spPr/>
        <p:txBody>
          <a:bodyPr/>
          <a:lstStyle/>
          <a:p>
            <a:r>
              <a:rPr lang="en-US" dirty="0"/>
              <a:t>Loss-selfishness cancellation </a:t>
            </a:r>
            <a:br>
              <a:rPr lang="en-US" dirty="0"/>
            </a:br>
            <a:r>
              <a:rPr lang="en-US" sz="2400" b="0" dirty="0"/>
              <a:t>A </a:t>
            </a:r>
            <a:r>
              <a:rPr lang="en-US" sz="2400" dirty="0">
                <a:solidFill>
                  <a:srgbClr val="01A982"/>
                </a:solidFill>
              </a:rPr>
              <a:t>game-theoretical</a:t>
            </a:r>
            <a:r>
              <a:rPr lang="en-US" sz="2400" b="0" dirty="0"/>
              <a:t> approach</a:t>
            </a:r>
            <a:endParaRPr lang="en-US" b="0" dirty="0"/>
          </a:p>
        </p:txBody>
      </p:sp>
      <p:sp>
        <p:nvSpPr>
          <p:cNvPr id="3" name="Content Placeholder 2">
            <a:extLst>
              <a:ext uri="{FF2B5EF4-FFF2-40B4-BE49-F238E27FC236}">
                <a16:creationId xmlns:a16="http://schemas.microsoft.com/office/drawing/2014/main" id="{5351C18E-F21E-1346-9D8E-79FA9FC298D2}"/>
              </a:ext>
            </a:extLst>
          </p:cNvPr>
          <p:cNvSpPr>
            <a:spLocks noGrp="1"/>
          </p:cNvSpPr>
          <p:nvPr>
            <p:ph idx="1"/>
          </p:nvPr>
        </p:nvSpPr>
        <p:spPr>
          <a:xfrm>
            <a:off x="609599" y="1524000"/>
            <a:ext cx="6442818" cy="4571999"/>
          </a:xfrm>
        </p:spPr>
        <p:txBody>
          <a:bodyPr>
            <a:normAutofit/>
          </a:bodyPr>
          <a:lstStyle/>
          <a:p>
            <a:pPr marL="0" indent="0">
              <a:buNone/>
            </a:pPr>
            <a:r>
              <a:rPr lang="en-US" sz="2800" dirty="0"/>
              <a:t>Interplay between loss &amp; selfishness</a:t>
            </a:r>
            <a:r>
              <a:rPr lang="en-US" altLang="zh-CN" sz="2800" dirty="0"/>
              <a:t>:</a:t>
            </a:r>
            <a:endParaRPr lang="en-US" sz="2200" dirty="0"/>
          </a:p>
          <a:p>
            <a:pPr marL="0" indent="0">
              <a:buNone/>
            </a:pPr>
            <a:r>
              <a:rPr lang="en-US" sz="2800" dirty="0"/>
              <a:t>Loss poses 3 constraints on selfishness</a:t>
            </a:r>
          </a:p>
          <a:p>
            <a:pPr marL="742950" lvl="1" indent="-514350">
              <a:buClr>
                <a:srgbClr val="01A982"/>
              </a:buClr>
              <a:buFont typeface="+mj-lt"/>
              <a:buAutoNum type="alphaLcParenR"/>
            </a:pPr>
            <a:r>
              <a:rPr lang="en-US" sz="2600" dirty="0">
                <a:solidFill>
                  <a:srgbClr val="01A982"/>
                </a:solidFill>
              </a:rPr>
              <a:t>Bounded data charging</a:t>
            </a:r>
          </a:p>
          <a:p>
            <a:pPr marL="742950" lvl="1" indent="-514350">
              <a:buClr>
                <a:srgbClr val="01A982"/>
              </a:buClr>
              <a:buFont typeface="+mj-lt"/>
              <a:buAutoNum type="alphaLcParenR"/>
            </a:pPr>
            <a:r>
              <a:rPr lang="en-US" sz="2600" dirty="0">
                <a:solidFill>
                  <a:srgbClr val="01A982"/>
                </a:solidFill>
              </a:rPr>
              <a:t>More selfish charging, less gap</a:t>
            </a:r>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p:txBody>
      </p:sp>
      <p:sp>
        <p:nvSpPr>
          <p:cNvPr id="4" name="Slide Number Placeholder 3">
            <a:extLst>
              <a:ext uri="{FF2B5EF4-FFF2-40B4-BE49-F238E27FC236}">
                <a16:creationId xmlns:a16="http://schemas.microsoft.com/office/drawing/2014/main" id="{B9C7C274-157A-044A-85B5-4C0212CD68FA}"/>
              </a:ext>
            </a:extLst>
          </p:cNvPr>
          <p:cNvSpPr>
            <a:spLocks noGrp="1"/>
          </p:cNvSpPr>
          <p:nvPr>
            <p:ph type="sldNum" sz="quarter" idx="12"/>
          </p:nvPr>
        </p:nvSpPr>
        <p:spPr/>
        <p:txBody>
          <a:bodyPr/>
          <a:lstStyle/>
          <a:p>
            <a:fld id="{B016F8AB-BCEA-4347-8BA6-BE776009BC89}" type="slidenum">
              <a:rPr lang="en-US" smtClean="0"/>
              <a:pPr/>
              <a:t>17</a:t>
            </a:fld>
            <a:endParaRPr lang="en-US"/>
          </a:p>
        </p:txBody>
      </p:sp>
      <p:pic>
        <p:nvPicPr>
          <p:cNvPr id="5" name="Picture 4">
            <a:extLst>
              <a:ext uri="{FF2B5EF4-FFF2-40B4-BE49-F238E27FC236}">
                <a16:creationId xmlns:a16="http://schemas.microsoft.com/office/drawing/2014/main" id="{8AE1F26C-50B1-A94F-8C09-D9E2B8F096B7}"/>
              </a:ext>
            </a:extLst>
          </p:cNvPr>
          <p:cNvPicPr>
            <a:picLocks noChangeAspect="1"/>
          </p:cNvPicPr>
          <p:nvPr/>
        </p:nvPicPr>
        <p:blipFill rotWithShape="1">
          <a:blip r:embed="rId3"/>
          <a:srcRect b="16460"/>
          <a:stretch/>
        </p:blipFill>
        <p:spPr>
          <a:xfrm>
            <a:off x="7020556" y="1461740"/>
            <a:ext cx="1630701" cy="977643"/>
          </a:xfrm>
          <a:prstGeom prst="rect">
            <a:avLst/>
          </a:prstGeom>
        </p:spPr>
      </p:pic>
      <p:pic>
        <p:nvPicPr>
          <p:cNvPr id="6" name="Picture 5">
            <a:extLst>
              <a:ext uri="{FF2B5EF4-FFF2-40B4-BE49-F238E27FC236}">
                <a16:creationId xmlns:a16="http://schemas.microsoft.com/office/drawing/2014/main" id="{3446A578-BD1F-074B-8371-D2A5C0EAB9FC}"/>
              </a:ext>
            </a:extLst>
          </p:cNvPr>
          <p:cNvPicPr>
            <a:picLocks noChangeAspect="1"/>
          </p:cNvPicPr>
          <p:nvPr/>
        </p:nvPicPr>
        <p:blipFill>
          <a:blip r:embed="rId4"/>
          <a:stretch>
            <a:fillRect/>
          </a:stretch>
        </p:blipFill>
        <p:spPr>
          <a:xfrm>
            <a:off x="7340606" y="4953000"/>
            <a:ext cx="990600" cy="1251284"/>
          </a:xfrm>
          <a:prstGeom prst="rect">
            <a:avLst/>
          </a:prstGeom>
        </p:spPr>
      </p:pic>
      <p:cxnSp>
        <p:nvCxnSpPr>
          <p:cNvPr id="9" name="Straight Arrow Connector 8">
            <a:extLst>
              <a:ext uri="{FF2B5EF4-FFF2-40B4-BE49-F238E27FC236}">
                <a16:creationId xmlns:a16="http://schemas.microsoft.com/office/drawing/2014/main" id="{FAB55A08-9168-9742-9289-FBC723511468}"/>
              </a:ext>
            </a:extLst>
          </p:cNvPr>
          <p:cNvCxnSpPr>
            <a:cxnSpLocks/>
          </p:cNvCxnSpPr>
          <p:nvPr/>
        </p:nvCxnSpPr>
        <p:spPr>
          <a:xfrm>
            <a:off x="8991600" y="1981200"/>
            <a:ext cx="0" cy="365760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0394341E-D3D4-A24E-8D9D-A7B9D852DFB4}"/>
              </a:ext>
            </a:extLst>
          </p:cNvPr>
          <p:cNvGrpSpPr/>
          <p:nvPr/>
        </p:nvGrpSpPr>
        <p:grpSpPr>
          <a:xfrm>
            <a:off x="8651257" y="5294942"/>
            <a:ext cx="2667000" cy="877258"/>
            <a:chOff x="8651257" y="5294942"/>
            <a:chExt cx="2667000" cy="877258"/>
          </a:xfrm>
        </p:grpSpPr>
        <p:cxnSp>
          <p:nvCxnSpPr>
            <p:cNvPr id="15" name="Straight Connector 14">
              <a:extLst>
                <a:ext uri="{FF2B5EF4-FFF2-40B4-BE49-F238E27FC236}">
                  <a16:creationId xmlns:a16="http://schemas.microsoft.com/office/drawing/2014/main" id="{5418A8D8-C484-AE4D-83AA-E0C1A4321C95}"/>
                </a:ext>
              </a:extLst>
            </p:cNvPr>
            <p:cNvCxnSpPr>
              <a:cxnSpLocks/>
            </p:cNvCxnSpPr>
            <p:nvPr/>
          </p:nvCxnSpPr>
          <p:spPr>
            <a:xfrm>
              <a:off x="8651257" y="5638800"/>
              <a:ext cx="12954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F41FAEE-A348-384E-B250-9D773A0DB003}"/>
                </a:ext>
              </a:extLst>
            </p:cNvPr>
            <p:cNvSpPr txBox="1"/>
            <p:nvPr/>
          </p:nvSpPr>
          <p:spPr>
            <a:xfrm>
              <a:off x="8651257" y="5715000"/>
              <a:ext cx="2667000" cy="457200"/>
            </a:xfrm>
            <a:prstGeom prst="rect">
              <a:avLst/>
            </a:prstGeom>
            <a:noFill/>
          </p:spPr>
          <p:txBody>
            <a:bodyPr wrap="none" lIns="0" tIns="0" rIns="0" bIns="0" rtlCol="0">
              <a:noAutofit/>
            </a:bodyPr>
            <a:lstStyle/>
            <a:p>
              <a:pPr algn="ctr">
                <a:lnSpc>
                  <a:spcPct val="90000"/>
                </a:lnSpc>
              </a:pPr>
              <a:r>
                <a:rPr lang="en-US" sz="2400" dirty="0"/>
                <a:t>Report </a:t>
              </a:r>
              <a:r>
                <a:rPr lang="en-US" sz="2400" b="1" dirty="0">
                  <a:solidFill>
                    <a:srgbClr val="01A982"/>
                  </a:solidFill>
                </a:rPr>
                <a:t>received</a:t>
              </a:r>
              <a:r>
                <a:rPr lang="en-US" sz="2400" dirty="0"/>
                <a:t> data</a:t>
              </a:r>
            </a:p>
          </p:txBody>
        </p:sp>
        <p:sp>
          <p:nvSpPr>
            <p:cNvPr id="20" name="Oval 19">
              <a:extLst>
                <a:ext uri="{FF2B5EF4-FFF2-40B4-BE49-F238E27FC236}">
                  <a16:creationId xmlns:a16="http://schemas.microsoft.com/office/drawing/2014/main" id="{95C22350-1F33-1B4F-9D96-684F27A685F2}"/>
                </a:ext>
              </a:extLst>
            </p:cNvPr>
            <p:cNvSpPr/>
            <p:nvPr/>
          </p:nvSpPr>
          <p:spPr bwMode="ltGray">
            <a:xfrm>
              <a:off x="8915400" y="5569013"/>
              <a:ext cx="152400" cy="152400"/>
            </a:xfrm>
            <a:prstGeom prst="ellipse">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CE99F04-05F6-D94A-A7BC-AC7B79B56F21}"/>
                    </a:ext>
                  </a:extLst>
                </p:cNvPr>
                <p:cNvSpPr txBox="1"/>
                <p:nvPr/>
              </p:nvSpPr>
              <p:spPr>
                <a:xfrm>
                  <a:off x="9984757" y="5294942"/>
                  <a:ext cx="527837" cy="443198"/>
                </a:xfrm>
                <a:prstGeom prst="rect">
                  <a:avLst/>
                </a:prstGeom>
                <a:noFill/>
              </p:spPr>
              <p:txBody>
                <a:bodyPr wrap="non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acc>
                              <m:accPr>
                                <m:chr m:val="̂"/>
                                <m:ctrlPr>
                                  <a:rPr lang="en-US" sz="3200" b="0" i="1" smtClean="0">
                                    <a:latin typeface="Cambria Math" panose="02040503050406030204" pitchFamily="18" charset="0"/>
                                  </a:rPr>
                                </m:ctrlPr>
                              </m:accPr>
                              <m:e>
                                <m:r>
                                  <a:rPr lang="en-US" sz="3200" b="0" i="1" smtClean="0">
                                    <a:latin typeface="Cambria Math" panose="02040503050406030204" pitchFamily="18" charset="0"/>
                                  </a:rPr>
                                  <m:t>𝑥</m:t>
                                </m:r>
                              </m:e>
                            </m:acc>
                          </m:e>
                          <m:sub>
                            <m:r>
                              <a:rPr lang="en-US" sz="3200" b="0" i="1" smtClean="0">
                                <a:latin typeface="Cambria Math" panose="02040503050406030204" pitchFamily="18" charset="0"/>
                              </a:rPr>
                              <m:t>𝑜</m:t>
                            </m:r>
                          </m:sub>
                        </m:sSub>
                      </m:oMath>
                    </m:oMathPara>
                  </a14:m>
                  <a:endParaRPr lang="en-US" sz="3200" dirty="0"/>
                </a:p>
              </p:txBody>
            </p:sp>
          </mc:Choice>
          <mc:Fallback xmlns="">
            <p:sp>
              <p:nvSpPr>
                <p:cNvPr id="21" name="TextBox 20">
                  <a:extLst>
                    <a:ext uri="{FF2B5EF4-FFF2-40B4-BE49-F238E27FC236}">
                      <a16:creationId xmlns:a16="http://schemas.microsoft.com/office/drawing/2014/main" id="{BCE99F04-05F6-D94A-A7BC-AC7B79B56F21}"/>
                    </a:ext>
                  </a:extLst>
                </p:cNvPr>
                <p:cNvSpPr txBox="1">
                  <a:spLocks noRot="1" noChangeAspect="1" noMove="1" noResize="1" noEditPoints="1" noAdjustHandles="1" noChangeArrowheads="1" noChangeShapeType="1" noTextEdit="1"/>
                </p:cNvSpPr>
                <p:nvPr/>
              </p:nvSpPr>
              <p:spPr>
                <a:xfrm>
                  <a:off x="9984757" y="5294942"/>
                  <a:ext cx="527837" cy="443198"/>
                </a:xfrm>
                <a:prstGeom prst="rect">
                  <a:avLst/>
                </a:prstGeom>
                <a:blipFill>
                  <a:blip r:embed="rId5"/>
                  <a:stretch>
                    <a:fillRect l="-6977" t="-30556" b="-13889"/>
                  </a:stretch>
                </a:blipFill>
              </p:spPr>
              <p:txBody>
                <a:bodyPr/>
                <a:lstStyle/>
                <a:p>
                  <a:r>
                    <a:rPr lang="en-US">
                      <a:noFill/>
                    </a:rPr>
                    <a:t> </a:t>
                  </a:r>
                </a:p>
              </p:txBody>
            </p:sp>
          </mc:Fallback>
        </mc:AlternateContent>
      </p:grpSp>
      <p:grpSp>
        <p:nvGrpSpPr>
          <p:cNvPr id="49" name="Group 48">
            <a:extLst>
              <a:ext uri="{FF2B5EF4-FFF2-40B4-BE49-F238E27FC236}">
                <a16:creationId xmlns:a16="http://schemas.microsoft.com/office/drawing/2014/main" id="{D49AB524-6802-C34B-B94B-BC758C13E274}"/>
              </a:ext>
            </a:extLst>
          </p:cNvPr>
          <p:cNvGrpSpPr/>
          <p:nvPr/>
        </p:nvGrpSpPr>
        <p:grpSpPr>
          <a:xfrm>
            <a:off x="8406245" y="1585843"/>
            <a:ext cx="2667000" cy="701866"/>
            <a:chOff x="8406245" y="1585843"/>
            <a:chExt cx="2667000" cy="701866"/>
          </a:xfrm>
        </p:grpSpPr>
        <p:cxnSp>
          <p:nvCxnSpPr>
            <p:cNvPr id="13" name="Straight Connector 12">
              <a:extLst>
                <a:ext uri="{FF2B5EF4-FFF2-40B4-BE49-F238E27FC236}">
                  <a16:creationId xmlns:a16="http://schemas.microsoft.com/office/drawing/2014/main" id="{6F556031-3807-E44A-BFDB-BF0E5FD7AF8A}"/>
                </a:ext>
              </a:extLst>
            </p:cNvPr>
            <p:cNvCxnSpPr>
              <a:cxnSpLocks/>
            </p:cNvCxnSpPr>
            <p:nvPr/>
          </p:nvCxnSpPr>
          <p:spPr>
            <a:xfrm>
              <a:off x="8651257" y="1981200"/>
              <a:ext cx="12954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ACB2B43-4704-B04F-BF9E-8853ED6EC6B7}"/>
                </a:ext>
              </a:extLst>
            </p:cNvPr>
            <p:cNvSpPr txBox="1"/>
            <p:nvPr/>
          </p:nvSpPr>
          <p:spPr>
            <a:xfrm>
              <a:off x="8406245" y="1585843"/>
              <a:ext cx="2667000" cy="457200"/>
            </a:xfrm>
            <a:prstGeom prst="rect">
              <a:avLst/>
            </a:prstGeom>
            <a:noFill/>
          </p:spPr>
          <p:txBody>
            <a:bodyPr wrap="none" lIns="0" tIns="0" rIns="0" bIns="0" rtlCol="0">
              <a:noAutofit/>
            </a:bodyPr>
            <a:lstStyle/>
            <a:p>
              <a:pPr algn="ctr">
                <a:lnSpc>
                  <a:spcPct val="90000"/>
                </a:lnSpc>
              </a:pPr>
              <a:r>
                <a:rPr lang="en-US" sz="2400" dirty="0"/>
                <a:t>Report </a:t>
              </a:r>
              <a:r>
                <a:rPr lang="en-US" sz="2400" b="1" dirty="0">
                  <a:solidFill>
                    <a:srgbClr val="01A982"/>
                  </a:solidFill>
                </a:rPr>
                <a:t>sent</a:t>
              </a:r>
              <a:r>
                <a:rPr lang="en-US" sz="2400" dirty="0"/>
                <a:t> data</a:t>
              </a:r>
            </a:p>
          </p:txBody>
        </p:sp>
        <p:sp>
          <p:nvSpPr>
            <p:cNvPr id="19" name="Oval 18">
              <a:extLst>
                <a:ext uri="{FF2B5EF4-FFF2-40B4-BE49-F238E27FC236}">
                  <a16:creationId xmlns:a16="http://schemas.microsoft.com/office/drawing/2014/main" id="{2A62130A-6F5C-2A41-9B11-D159433294F2}"/>
                </a:ext>
              </a:extLst>
            </p:cNvPr>
            <p:cNvSpPr/>
            <p:nvPr/>
          </p:nvSpPr>
          <p:spPr bwMode="ltGray">
            <a:xfrm>
              <a:off x="8920218" y="1913710"/>
              <a:ext cx="152400" cy="152400"/>
            </a:xfrm>
            <a:prstGeom prst="ellipse">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225D573-8FEA-C240-B674-9A6C6400F5F3}"/>
                    </a:ext>
                  </a:extLst>
                </p:cNvPr>
                <p:cNvSpPr txBox="1"/>
                <p:nvPr/>
              </p:nvSpPr>
              <p:spPr>
                <a:xfrm>
                  <a:off x="9915397" y="1844511"/>
                  <a:ext cx="527837" cy="443198"/>
                </a:xfrm>
                <a:prstGeom prst="rect">
                  <a:avLst/>
                </a:prstGeom>
                <a:noFill/>
              </p:spPr>
              <p:txBody>
                <a:bodyPr wrap="non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acc>
                              <m:accPr>
                                <m:chr m:val="̂"/>
                                <m:ctrlPr>
                                  <a:rPr lang="en-US" sz="3200" b="0" i="1" smtClean="0">
                                    <a:latin typeface="Cambria Math" panose="02040503050406030204" pitchFamily="18" charset="0"/>
                                  </a:rPr>
                                </m:ctrlPr>
                              </m:accPr>
                              <m:e>
                                <m:r>
                                  <a:rPr lang="en-US" sz="3200" b="0" i="1" smtClean="0">
                                    <a:latin typeface="Cambria Math" panose="02040503050406030204" pitchFamily="18" charset="0"/>
                                  </a:rPr>
                                  <m:t>𝑥</m:t>
                                </m:r>
                              </m:e>
                            </m:acc>
                          </m:e>
                          <m:sub>
                            <m:r>
                              <a:rPr lang="en-US" sz="3200" b="0" i="1" smtClean="0">
                                <a:latin typeface="Cambria Math" panose="02040503050406030204" pitchFamily="18" charset="0"/>
                              </a:rPr>
                              <m:t>𝑒</m:t>
                            </m:r>
                          </m:sub>
                        </m:sSub>
                      </m:oMath>
                    </m:oMathPara>
                  </a14:m>
                  <a:endParaRPr lang="en-US" sz="3200" dirty="0"/>
                </a:p>
              </p:txBody>
            </p:sp>
          </mc:Choice>
          <mc:Fallback xmlns="">
            <p:sp>
              <p:nvSpPr>
                <p:cNvPr id="22" name="TextBox 21">
                  <a:extLst>
                    <a:ext uri="{FF2B5EF4-FFF2-40B4-BE49-F238E27FC236}">
                      <a16:creationId xmlns:a16="http://schemas.microsoft.com/office/drawing/2014/main" id="{3225D573-8FEA-C240-B674-9A6C6400F5F3}"/>
                    </a:ext>
                  </a:extLst>
                </p:cNvPr>
                <p:cNvSpPr txBox="1">
                  <a:spLocks noRot="1" noChangeAspect="1" noMove="1" noResize="1" noEditPoints="1" noAdjustHandles="1" noChangeArrowheads="1" noChangeShapeType="1" noTextEdit="1"/>
                </p:cNvSpPr>
                <p:nvPr/>
              </p:nvSpPr>
              <p:spPr>
                <a:xfrm>
                  <a:off x="9915397" y="1844511"/>
                  <a:ext cx="527837" cy="443198"/>
                </a:xfrm>
                <a:prstGeom prst="rect">
                  <a:avLst/>
                </a:prstGeom>
                <a:blipFill>
                  <a:blip r:embed="rId6"/>
                  <a:stretch>
                    <a:fillRect l="-7143" t="-30556" b="-16667"/>
                  </a:stretch>
                </a:blipFill>
              </p:spPr>
              <p:txBody>
                <a:bodyPr/>
                <a:lstStyle/>
                <a:p>
                  <a:r>
                    <a:rPr lang="en-US">
                      <a:noFill/>
                    </a:rPr>
                    <a:t> </a:t>
                  </a:r>
                </a:p>
              </p:txBody>
            </p:sp>
          </mc:Fallback>
        </mc:AlternateContent>
      </p:grpSp>
      <p:grpSp>
        <p:nvGrpSpPr>
          <p:cNvPr id="32" name="Group 31">
            <a:extLst>
              <a:ext uri="{FF2B5EF4-FFF2-40B4-BE49-F238E27FC236}">
                <a16:creationId xmlns:a16="http://schemas.microsoft.com/office/drawing/2014/main" id="{A1DA50B5-E714-4C4C-8855-C6B89A458325}"/>
              </a:ext>
            </a:extLst>
          </p:cNvPr>
          <p:cNvGrpSpPr/>
          <p:nvPr/>
        </p:nvGrpSpPr>
        <p:grpSpPr>
          <a:xfrm>
            <a:off x="8915400" y="3950719"/>
            <a:ext cx="1069357" cy="152400"/>
            <a:chOff x="8915400" y="3950719"/>
            <a:chExt cx="1069357" cy="152400"/>
          </a:xfrm>
        </p:grpSpPr>
        <p:cxnSp>
          <p:nvCxnSpPr>
            <p:cNvPr id="23" name="Straight Connector 22">
              <a:extLst>
                <a:ext uri="{FF2B5EF4-FFF2-40B4-BE49-F238E27FC236}">
                  <a16:creationId xmlns:a16="http://schemas.microsoft.com/office/drawing/2014/main" id="{4807D559-12D3-B544-8B2D-427CC14135A1}"/>
                </a:ext>
              </a:extLst>
            </p:cNvPr>
            <p:cNvCxnSpPr>
              <a:cxnSpLocks/>
            </p:cNvCxnSpPr>
            <p:nvPr/>
          </p:nvCxnSpPr>
          <p:spPr>
            <a:xfrm>
              <a:off x="9004295" y="4020506"/>
              <a:ext cx="980462"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BF8DB5A1-0067-5F48-9859-3DA0F4A6A2EA}"/>
                </a:ext>
              </a:extLst>
            </p:cNvPr>
            <p:cNvSpPr/>
            <p:nvPr/>
          </p:nvSpPr>
          <p:spPr bwMode="ltGray">
            <a:xfrm>
              <a:off x="8915400" y="3950719"/>
              <a:ext cx="152400" cy="152400"/>
            </a:xfrm>
            <a:prstGeom prst="ellipse">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grpSp>
      <p:cxnSp>
        <p:nvCxnSpPr>
          <p:cNvPr id="28" name="Straight Connector 27">
            <a:extLst>
              <a:ext uri="{FF2B5EF4-FFF2-40B4-BE49-F238E27FC236}">
                <a16:creationId xmlns:a16="http://schemas.microsoft.com/office/drawing/2014/main" id="{8DF9C96B-7F32-2B49-AD75-D72D850A87F9}"/>
              </a:ext>
            </a:extLst>
          </p:cNvPr>
          <p:cNvCxnSpPr>
            <a:cxnSpLocks/>
          </p:cNvCxnSpPr>
          <p:nvPr/>
        </p:nvCxnSpPr>
        <p:spPr>
          <a:xfrm flipV="1">
            <a:off x="9753600" y="4029218"/>
            <a:ext cx="0" cy="1609582"/>
          </a:xfrm>
          <a:prstGeom prst="line">
            <a:avLst/>
          </a:prstGeom>
          <a:ln w="19050">
            <a:solidFill>
              <a:schemeClr val="tx1"/>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6BD4D580-46FB-9C43-A1C1-C4CD59BD1185}"/>
              </a:ext>
            </a:extLst>
          </p:cNvPr>
          <p:cNvGrpSpPr/>
          <p:nvPr/>
        </p:nvGrpSpPr>
        <p:grpSpPr>
          <a:xfrm>
            <a:off x="8915400" y="3527253"/>
            <a:ext cx="1069357" cy="152400"/>
            <a:chOff x="8915400" y="3950719"/>
            <a:chExt cx="1069357" cy="152400"/>
          </a:xfrm>
        </p:grpSpPr>
        <p:cxnSp>
          <p:nvCxnSpPr>
            <p:cNvPr id="35" name="Straight Connector 34">
              <a:extLst>
                <a:ext uri="{FF2B5EF4-FFF2-40B4-BE49-F238E27FC236}">
                  <a16:creationId xmlns:a16="http://schemas.microsoft.com/office/drawing/2014/main" id="{FBF0BC9C-3C1E-5D4B-A086-267680F02694}"/>
                </a:ext>
              </a:extLst>
            </p:cNvPr>
            <p:cNvCxnSpPr>
              <a:cxnSpLocks/>
            </p:cNvCxnSpPr>
            <p:nvPr/>
          </p:nvCxnSpPr>
          <p:spPr>
            <a:xfrm>
              <a:off x="9004295" y="4020506"/>
              <a:ext cx="980462"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BADAD35F-BA96-744E-8A09-2C14FB55E3E5}"/>
                </a:ext>
              </a:extLst>
            </p:cNvPr>
            <p:cNvSpPr/>
            <p:nvPr/>
          </p:nvSpPr>
          <p:spPr bwMode="ltGray">
            <a:xfrm>
              <a:off x="8915400" y="3950719"/>
              <a:ext cx="152400" cy="152400"/>
            </a:xfrm>
            <a:prstGeom prst="ellipse">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grpSp>
      <p:cxnSp>
        <p:nvCxnSpPr>
          <p:cNvPr id="37" name="Straight Connector 36">
            <a:extLst>
              <a:ext uri="{FF2B5EF4-FFF2-40B4-BE49-F238E27FC236}">
                <a16:creationId xmlns:a16="http://schemas.microsoft.com/office/drawing/2014/main" id="{6897D0D8-E97F-0349-9CFD-5F6BE1189814}"/>
              </a:ext>
            </a:extLst>
          </p:cNvPr>
          <p:cNvCxnSpPr>
            <a:cxnSpLocks/>
          </p:cNvCxnSpPr>
          <p:nvPr/>
        </p:nvCxnSpPr>
        <p:spPr>
          <a:xfrm flipV="1">
            <a:off x="9753600" y="1981202"/>
            <a:ext cx="0" cy="1609582"/>
          </a:xfrm>
          <a:prstGeom prst="line">
            <a:avLst/>
          </a:prstGeom>
          <a:ln w="19050">
            <a:solidFill>
              <a:schemeClr val="tx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10683A38-79D0-F24C-BB3F-29A318BC51C3}"/>
                  </a:ext>
                </a:extLst>
              </p:cNvPr>
              <p:cNvSpPr txBox="1"/>
              <p:nvPr/>
            </p:nvSpPr>
            <p:spPr>
              <a:xfrm>
                <a:off x="9946657" y="3812726"/>
                <a:ext cx="527837" cy="443198"/>
              </a:xfrm>
              <a:prstGeom prst="rect">
                <a:avLst/>
              </a:prstGeom>
              <a:noFill/>
            </p:spPr>
            <p:txBody>
              <a:bodyPr wrap="non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𝑥</m:t>
                          </m:r>
                        </m:e>
                        <m:sub>
                          <m:r>
                            <a:rPr lang="en-US" sz="3200" b="0" i="1" smtClean="0">
                              <a:latin typeface="Cambria Math" panose="02040503050406030204" pitchFamily="18" charset="0"/>
                            </a:rPr>
                            <m:t>𝑜</m:t>
                          </m:r>
                        </m:sub>
                      </m:sSub>
                    </m:oMath>
                  </m:oMathPara>
                </a14:m>
                <a:endParaRPr lang="en-US" sz="3200" dirty="0"/>
              </a:p>
            </p:txBody>
          </p:sp>
        </mc:Choice>
        <mc:Fallback xmlns="">
          <p:sp>
            <p:nvSpPr>
              <p:cNvPr id="38" name="TextBox 37">
                <a:extLst>
                  <a:ext uri="{FF2B5EF4-FFF2-40B4-BE49-F238E27FC236}">
                    <a16:creationId xmlns:a16="http://schemas.microsoft.com/office/drawing/2014/main" id="{10683A38-79D0-F24C-BB3F-29A318BC51C3}"/>
                  </a:ext>
                </a:extLst>
              </p:cNvPr>
              <p:cNvSpPr txBox="1">
                <a:spLocks noRot="1" noChangeAspect="1" noMove="1" noResize="1" noEditPoints="1" noAdjustHandles="1" noChangeArrowheads="1" noChangeShapeType="1" noTextEdit="1"/>
              </p:cNvSpPr>
              <p:nvPr/>
            </p:nvSpPr>
            <p:spPr>
              <a:xfrm>
                <a:off x="9946657" y="3812726"/>
                <a:ext cx="527837" cy="443198"/>
              </a:xfrm>
              <a:prstGeom prst="rect">
                <a:avLst/>
              </a:prstGeom>
              <a:blipFill>
                <a:blip r:embed="rId7"/>
                <a:stretch>
                  <a:fillRect l="-4651" b="-142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DE5BC755-7E38-C147-A676-AF4BF5E7BA0B}"/>
                  </a:ext>
                </a:extLst>
              </p:cNvPr>
              <p:cNvSpPr txBox="1"/>
              <p:nvPr/>
            </p:nvSpPr>
            <p:spPr>
              <a:xfrm>
                <a:off x="9946656" y="3333262"/>
                <a:ext cx="527837" cy="443198"/>
              </a:xfrm>
              <a:prstGeom prst="rect">
                <a:avLst/>
              </a:prstGeom>
              <a:noFill/>
            </p:spPr>
            <p:txBody>
              <a:bodyPr wrap="non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𝑥</m:t>
                          </m:r>
                        </m:e>
                        <m:sub>
                          <m:r>
                            <a:rPr lang="en-US" sz="3200" b="0" i="1" smtClean="0">
                              <a:latin typeface="Cambria Math" panose="02040503050406030204" pitchFamily="18" charset="0"/>
                            </a:rPr>
                            <m:t>𝑒</m:t>
                          </m:r>
                        </m:sub>
                      </m:sSub>
                    </m:oMath>
                  </m:oMathPara>
                </a14:m>
                <a:endParaRPr lang="en-US" sz="3200" dirty="0"/>
              </a:p>
            </p:txBody>
          </p:sp>
        </mc:Choice>
        <mc:Fallback xmlns="">
          <p:sp>
            <p:nvSpPr>
              <p:cNvPr id="39" name="TextBox 38">
                <a:extLst>
                  <a:ext uri="{FF2B5EF4-FFF2-40B4-BE49-F238E27FC236}">
                    <a16:creationId xmlns:a16="http://schemas.microsoft.com/office/drawing/2014/main" id="{DE5BC755-7E38-C147-A676-AF4BF5E7BA0B}"/>
                  </a:ext>
                </a:extLst>
              </p:cNvPr>
              <p:cNvSpPr txBox="1">
                <a:spLocks noRot="1" noChangeAspect="1" noMove="1" noResize="1" noEditPoints="1" noAdjustHandles="1" noChangeArrowheads="1" noChangeShapeType="1" noTextEdit="1"/>
              </p:cNvSpPr>
              <p:nvPr/>
            </p:nvSpPr>
            <p:spPr>
              <a:xfrm>
                <a:off x="9946656" y="3333262"/>
                <a:ext cx="527837" cy="443198"/>
              </a:xfrm>
              <a:prstGeom prst="rect">
                <a:avLst/>
              </a:prstGeom>
              <a:blipFill>
                <a:blip r:embed="rId8"/>
                <a:stretch>
                  <a:fillRect l="-4651" b="-16667"/>
                </a:stretch>
              </a:blipFill>
            </p:spPr>
            <p:txBody>
              <a:bodyPr/>
              <a:lstStyle/>
              <a:p>
                <a:r>
                  <a:rPr lang="en-US">
                    <a:noFill/>
                  </a:rPr>
                  <a:t> </a:t>
                </a:r>
              </a:p>
            </p:txBody>
          </p:sp>
        </mc:Fallback>
      </mc:AlternateContent>
      <p:cxnSp>
        <p:nvCxnSpPr>
          <p:cNvPr id="40" name="Straight Connector 39">
            <a:extLst>
              <a:ext uri="{FF2B5EF4-FFF2-40B4-BE49-F238E27FC236}">
                <a16:creationId xmlns:a16="http://schemas.microsoft.com/office/drawing/2014/main" id="{05627496-4620-534A-A7D1-E9F0EB800FAB}"/>
              </a:ext>
            </a:extLst>
          </p:cNvPr>
          <p:cNvCxnSpPr>
            <a:cxnSpLocks/>
          </p:cNvCxnSpPr>
          <p:nvPr/>
        </p:nvCxnSpPr>
        <p:spPr>
          <a:xfrm flipV="1">
            <a:off x="8763000" y="1989910"/>
            <a:ext cx="0" cy="3640180"/>
          </a:xfrm>
          <a:prstGeom prst="line">
            <a:avLst/>
          </a:prstGeom>
          <a:ln w="19050">
            <a:solidFill>
              <a:schemeClr val="tx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7DDCCA9-2FEF-4145-AE51-69E6B1BA0327}"/>
              </a:ext>
            </a:extLst>
          </p:cNvPr>
          <p:cNvSpPr txBox="1"/>
          <p:nvPr/>
        </p:nvSpPr>
        <p:spPr>
          <a:xfrm>
            <a:off x="6647172" y="3581400"/>
            <a:ext cx="2667000" cy="457200"/>
          </a:xfrm>
          <a:prstGeom prst="rect">
            <a:avLst/>
          </a:prstGeom>
          <a:noFill/>
        </p:spPr>
        <p:txBody>
          <a:bodyPr wrap="none" lIns="0" tIns="0" rIns="0" bIns="0" rtlCol="0">
            <a:noAutofit/>
          </a:bodyPr>
          <a:lstStyle/>
          <a:p>
            <a:pPr algn="ctr">
              <a:lnSpc>
                <a:spcPct val="90000"/>
              </a:lnSpc>
            </a:pPr>
            <a:r>
              <a:rPr lang="en-US" sz="2400" dirty="0"/>
              <a:t>Data loss</a:t>
            </a:r>
          </a:p>
        </p:txBody>
      </p:sp>
      <p:sp>
        <p:nvSpPr>
          <p:cNvPr id="57" name="TextBox 56">
            <a:extLst>
              <a:ext uri="{FF2B5EF4-FFF2-40B4-BE49-F238E27FC236}">
                <a16:creationId xmlns:a16="http://schemas.microsoft.com/office/drawing/2014/main" id="{6123BC50-E8D5-6146-839F-2CFBA7315124}"/>
              </a:ext>
            </a:extLst>
          </p:cNvPr>
          <p:cNvSpPr txBox="1"/>
          <p:nvPr/>
        </p:nvSpPr>
        <p:spPr>
          <a:xfrm>
            <a:off x="6795659" y="1066800"/>
            <a:ext cx="2094221" cy="457200"/>
          </a:xfrm>
          <a:prstGeom prst="rect">
            <a:avLst/>
          </a:prstGeom>
          <a:noFill/>
        </p:spPr>
        <p:txBody>
          <a:bodyPr wrap="none" lIns="0" tIns="0" rIns="0" bIns="0" rtlCol="0">
            <a:noAutofit/>
          </a:bodyPr>
          <a:lstStyle/>
          <a:p>
            <a:pPr algn="ctr">
              <a:lnSpc>
                <a:spcPct val="90000"/>
              </a:lnSpc>
            </a:pPr>
            <a:r>
              <a:rPr lang="en-US" sz="2000" b="1" dirty="0">
                <a:solidFill>
                  <a:srgbClr val="425563"/>
                </a:solidFill>
              </a:rPr>
              <a:t>Edge app vendor</a:t>
            </a:r>
          </a:p>
        </p:txBody>
      </p:sp>
      <p:sp>
        <p:nvSpPr>
          <p:cNvPr id="58" name="TextBox 57">
            <a:extLst>
              <a:ext uri="{FF2B5EF4-FFF2-40B4-BE49-F238E27FC236}">
                <a16:creationId xmlns:a16="http://schemas.microsoft.com/office/drawing/2014/main" id="{E81CEB9D-3992-5F4A-877B-20FF77ECE036}"/>
              </a:ext>
            </a:extLst>
          </p:cNvPr>
          <p:cNvSpPr txBox="1"/>
          <p:nvPr/>
        </p:nvSpPr>
        <p:spPr>
          <a:xfrm>
            <a:off x="6795659" y="6167142"/>
            <a:ext cx="2094221" cy="457200"/>
          </a:xfrm>
          <a:prstGeom prst="rect">
            <a:avLst/>
          </a:prstGeom>
          <a:noFill/>
        </p:spPr>
        <p:txBody>
          <a:bodyPr wrap="none" lIns="0" tIns="0" rIns="0" bIns="0" rtlCol="0">
            <a:noAutofit/>
          </a:bodyPr>
          <a:lstStyle/>
          <a:p>
            <a:pPr algn="ctr">
              <a:lnSpc>
                <a:spcPct val="90000"/>
              </a:lnSpc>
            </a:pPr>
            <a:r>
              <a:rPr lang="en-US" sz="2000" b="1" dirty="0">
                <a:solidFill>
                  <a:srgbClr val="425563"/>
                </a:solidFill>
              </a:rPr>
              <a:t>Cellular operator</a:t>
            </a:r>
          </a:p>
        </p:txBody>
      </p:sp>
      <p:grpSp>
        <p:nvGrpSpPr>
          <p:cNvPr id="62" name="Group 61">
            <a:extLst>
              <a:ext uri="{FF2B5EF4-FFF2-40B4-BE49-F238E27FC236}">
                <a16:creationId xmlns:a16="http://schemas.microsoft.com/office/drawing/2014/main" id="{CC556C86-0907-B645-8A07-7F4F07964420}"/>
              </a:ext>
            </a:extLst>
          </p:cNvPr>
          <p:cNvGrpSpPr/>
          <p:nvPr/>
        </p:nvGrpSpPr>
        <p:grpSpPr>
          <a:xfrm>
            <a:off x="8928410" y="3743040"/>
            <a:ext cx="1739590" cy="152400"/>
            <a:chOff x="8915400" y="3950719"/>
            <a:chExt cx="1739590" cy="152400"/>
          </a:xfrm>
        </p:grpSpPr>
        <p:cxnSp>
          <p:nvCxnSpPr>
            <p:cNvPr id="63" name="Straight Connector 62">
              <a:extLst>
                <a:ext uri="{FF2B5EF4-FFF2-40B4-BE49-F238E27FC236}">
                  <a16:creationId xmlns:a16="http://schemas.microsoft.com/office/drawing/2014/main" id="{1D726039-A096-6E40-99F4-92AF93F3786E}"/>
                </a:ext>
              </a:extLst>
            </p:cNvPr>
            <p:cNvCxnSpPr>
              <a:cxnSpLocks/>
            </p:cNvCxnSpPr>
            <p:nvPr/>
          </p:nvCxnSpPr>
          <p:spPr>
            <a:xfrm>
              <a:off x="9004295" y="4020506"/>
              <a:ext cx="1650695"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A01EC4C6-0BD1-3B4C-9ADA-1CE3AB2FBFDC}"/>
                </a:ext>
              </a:extLst>
            </p:cNvPr>
            <p:cNvSpPr/>
            <p:nvPr/>
          </p:nvSpPr>
          <p:spPr bwMode="ltGray">
            <a:xfrm>
              <a:off x="8915400" y="3950719"/>
              <a:ext cx="152400" cy="152400"/>
            </a:xfrm>
            <a:prstGeom prst="ellipse">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gr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646E70F8-E111-D642-B312-E2224E865791}"/>
                  </a:ext>
                </a:extLst>
              </p:cNvPr>
              <p:cNvSpPr txBox="1"/>
              <p:nvPr/>
            </p:nvSpPr>
            <p:spPr>
              <a:xfrm>
                <a:off x="10718806" y="3563630"/>
                <a:ext cx="344261" cy="443198"/>
              </a:xfrm>
              <a:prstGeom prst="rect">
                <a:avLst/>
              </a:prstGeom>
              <a:noFill/>
            </p:spPr>
            <p:txBody>
              <a:bodyPr wrap="non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acc>
                        <m:accPr>
                          <m:chr m:val="̂"/>
                          <m:ctrlPr>
                            <a:rPr lang="en-US" sz="3200" i="1">
                              <a:latin typeface="Cambria Math" panose="02040503050406030204" pitchFamily="18" charset="0"/>
                            </a:rPr>
                          </m:ctrlPr>
                        </m:accPr>
                        <m:e>
                          <m:r>
                            <a:rPr lang="en-US" sz="3200" i="1">
                              <a:latin typeface="Cambria Math" panose="02040503050406030204" pitchFamily="18" charset="0"/>
                            </a:rPr>
                            <m:t>𝑥</m:t>
                          </m:r>
                        </m:e>
                      </m:acc>
                    </m:oMath>
                  </m:oMathPara>
                </a14:m>
                <a:endParaRPr lang="en-US" sz="3200" dirty="0"/>
              </a:p>
            </p:txBody>
          </p:sp>
        </mc:Choice>
        <mc:Fallback xmlns="">
          <p:sp>
            <p:nvSpPr>
              <p:cNvPr id="66" name="TextBox 65">
                <a:extLst>
                  <a:ext uri="{FF2B5EF4-FFF2-40B4-BE49-F238E27FC236}">
                    <a16:creationId xmlns:a16="http://schemas.microsoft.com/office/drawing/2014/main" id="{646E70F8-E111-D642-B312-E2224E865791}"/>
                  </a:ext>
                </a:extLst>
              </p:cNvPr>
              <p:cNvSpPr txBox="1">
                <a:spLocks noRot="1" noChangeAspect="1" noMove="1" noResize="1" noEditPoints="1" noAdjustHandles="1" noChangeArrowheads="1" noChangeShapeType="1" noTextEdit="1"/>
              </p:cNvSpPr>
              <p:nvPr/>
            </p:nvSpPr>
            <p:spPr>
              <a:xfrm>
                <a:off x="10718806" y="3563630"/>
                <a:ext cx="344261" cy="443198"/>
              </a:xfrm>
              <a:prstGeom prst="rect">
                <a:avLst/>
              </a:prstGeom>
              <a:blipFill>
                <a:blip r:embed="rId9"/>
                <a:stretch>
                  <a:fillRect l="-10714" t="-31429" r="-7143"/>
                </a:stretch>
              </a:blipFill>
            </p:spPr>
            <p:txBody>
              <a:bodyPr/>
              <a:lstStyle/>
              <a:p>
                <a:r>
                  <a:rPr lang="en-US">
                    <a:noFill/>
                  </a:rPr>
                  <a:t> </a:t>
                </a:r>
              </a:p>
            </p:txBody>
          </p:sp>
        </mc:Fallback>
      </mc:AlternateContent>
    </p:spTree>
    <p:extLst>
      <p:ext uri="{BB962C8B-B14F-4D97-AF65-F5344CB8AC3E}">
        <p14:creationId xmlns:p14="http://schemas.microsoft.com/office/powerpoint/2010/main" val="13630681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1"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up)">
                                      <p:cBhvr>
                                        <p:cTn id="10" dur="500"/>
                                        <p:tgtEl>
                                          <p:spTgt spid="3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up)">
                                      <p:cBhvr>
                                        <p:cTn id="16" dur="500"/>
                                        <p:tgtEl>
                                          <p:spTgt spid="33"/>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3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1" nodeType="after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par>
                          <p:cTn id="29" fill="hold">
                            <p:stCondLst>
                              <p:cond delay="500"/>
                            </p:stCondLst>
                            <p:childTnLst>
                              <p:par>
                                <p:cTn id="30" presetID="27" presetClass="emph" presetSubtype="0" repeatCount="indefinite" fill="remove" grpId="0" nodeType="afterEffect">
                                  <p:stCondLst>
                                    <p:cond delay="0"/>
                                  </p:stCondLst>
                                  <p:endCondLst>
                                    <p:cond evt="onNext" delay="0">
                                      <p:tgtEl>
                                        <p:sldTgt/>
                                      </p:tgtEl>
                                    </p:cond>
                                  </p:endCondLst>
                                  <p:childTnLst>
                                    <p:animClr clrSpc="rgb" dir="cw">
                                      <p:cBhvr override="childStyle">
                                        <p:cTn id="31" dur="250" autoRev="1" fill="remove"/>
                                        <p:tgtEl>
                                          <p:spTgt spid="41"/>
                                        </p:tgtEl>
                                        <p:attrNameLst>
                                          <p:attrName>style.color</p:attrName>
                                        </p:attrNameLst>
                                      </p:cBhvr>
                                      <p:to>
                                        <a:schemeClr val="bg1"/>
                                      </p:to>
                                    </p:animClr>
                                    <p:animClr clrSpc="rgb" dir="cw">
                                      <p:cBhvr>
                                        <p:cTn id="32" dur="250" autoRev="1" fill="remove"/>
                                        <p:tgtEl>
                                          <p:spTgt spid="41"/>
                                        </p:tgtEl>
                                        <p:attrNameLst>
                                          <p:attrName>fillcolor</p:attrName>
                                        </p:attrNameLst>
                                      </p:cBhvr>
                                      <p:to>
                                        <a:schemeClr val="bg1"/>
                                      </p:to>
                                    </p:animClr>
                                    <p:set>
                                      <p:cBhvr>
                                        <p:cTn id="33" dur="250" autoRev="1" fill="remove"/>
                                        <p:tgtEl>
                                          <p:spTgt spid="41"/>
                                        </p:tgtEl>
                                        <p:attrNameLst>
                                          <p:attrName>fill.type</p:attrName>
                                        </p:attrNameLst>
                                      </p:cBhvr>
                                      <p:to>
                                        <p:strVal val="solid"/>
                                      </p:to>
                                    </p:set>
                                    <p:set>
                                      <p:cBhvr>
                                        <p:cTn id="34" dur="250" autoRev="1" fill="remove"/>
                                        <p:tgtEl>
                                          <p:spTgt spid="4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33" grpId="0" animBg="1"/>
      <p:bldP spid="27" grpId="0" animBg="1"/>
      <p:bldP spid="38" grpId="0"/>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7A985824-C279-CF4A-B6B9-6F8BB78177AB}"/>
              </a:ext>
            </a:extLst>
          </p:cNvPr>
          <p:cNvSpPr/>
          <p:nvPr/>
        </p:nvSpPr>
        <p:spPr bwMode="ltGray">
          <a:xfrm>
            <a:off x="9004295" y="1981200"/>
            <a:ext cx="571517" cy="2057400"/>
          </a:xfrm>
          <a:prstGeom prst="rect">
            <a:avLst/>
          </a:prstGeom>
          <a:solidFill>
            <a:schemeClr val="bg1">
              <a:lumMod val="5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27" name="Rectangle 26">
            <a:extLst>
              <a:ext uri="{FF2B5EF4-FFF2-40B4-BE49-F238E27FC236}">
                <a16:creationId xmlns:a16="http://schemas.microsoft.com/office/drawing/2014/main" id="{E36190D2-541C-1B41-99EB-24F27255DC3B}"/>
              </a:ext>
            </a:extLst>
          </p:cNvPr>
          <p:cNvSpPr/>
          <p:nvPr/>
        </p:nvSpPr>
        <p:spPr bwMode="ltGray">
          <a:xfrm>
            <a:off x="9004295" y="3300539"/>
            <a:ext cx="571517" cy="2329551"/>
          </a:xfrm>
          <a:prstGeom prst="rect">
            <a:avLst/>
          </a:prstGeom>
          <a:solidFill>
            <a:schemeClr val="bg1">
              <a:lumMod val="5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2" name="Title 1">
            <a:extLst>
              <a:ext uri="{FF2B5EF4-FFF2-40B4-BE49-F238E27FC236}">
                <a16:creationId xmlns:a16="http://schemas.microsoft.com/office/drawing/2014/main" id="{0788A175-60AF-5D4D-9448-74E87FBB5F12}"/>
              </a:ext>
            </a:extLst>
          </p:cNvPr>
          <p:cNvSpPr>
            <a:spLocks noGrp="1"/>
          </p:cNvSpPr>
          <p:nvPr>
            <p:ph type="title"/>
          </p:nvPr>
        </p:nvSpPr>
        <p:spPr/>
        <p:txBody>
          <a:bodyPr/>
          <a:lstStyle/>
          <a:p>
            <a:r>
              <a:rPr lang="en-US" dirty="0"/>
              <a:t>Loss-selfishness cancellation </a:t>
            </a:r>
            <a:br>
              <a:rPr lang="en-US" dirty="0"/>
            </a:br>
            <a:r>
              <a:rPr lang="en-US" sz="2400" b="0" dirty="0"/>
              <a:t>A </a:t>
            </a:r>
            <a:r>
              <a:rPr lang="en-US" sz="2400" dirty="0">
                <a:solidFill>
                  <a:srgbClr val="01A982"/>
                </a:solidFill>
              </a:rPr>
              <a:t>game-theoretical</a:t>
            </a:r>
            <a:r>
              <a:rPr lang="en-US" sz="2400" b="0" dirty="0"/>
              <a:t> approach</a:t>
            </a:r>
            <a:endParaRPr lang="en-US" b="0" dirty="0"/>
          </a:p>
        </p:txBody>
      </p:sp>
      <p:sp>
        <p:nvSpPr>
          <p:cNvPr id="3" name="Content Placeholder 2">
            <a:extLst>
              <a:ext uri="{FF2B5EF4-FFF2-40B4-BE49-F238E27FC236}">
                <a16:creationId xmlns:a16="http://schemas.microsoft.com/office/drawing/2014/main" id="{5351C18E-F21E-1346-9D8E-79FA9FC298D2}"/>
              </a:ext>
            </a:extLst>
          </p:cNvPr>
          <p:cNvSpPr>
            <a:spLocks noGrp="1"/>
          </p:cNvSpPr>
          <p:nvPr>
            <p:ph idx="1"/>
          </p:nvPr>
        </p:nvSpPr>
        <p:spPr>
          <a:xfrm>
            <a:off x="609598" y="1524000"/>
            <a:ext cx="6680201" cy="4571999"/>
          </a:xfrm>
        </p:spPr>
        <p:txBody>
          <a:bodyPr>
            <a:normAutofit/>
          </a:bodyPr>
          <a:lstStyle/>
          <a:p>
            <a:pPr marL="0" indent="0">
              <a:buNone/>
            </a:pPr>
            <a:r>
              <a:rPr lang="en-US" sz="2800" dirty="0"/>
              <a:t>Interplay between loss &amp; selfishness</a:t>
            </a:r>
            <a:r>
              <a:rPr lang="en-US" altLang="zh-CN" sz="2800" dirty="0"/>
              <a:t>:</a:t>
            </a:r>
            <a:endParaRPr lang="en-US" sz="2200" dirty="0"/>
          </a:p>
          <a:p>
            <a:pPr marL="0" indent="0">
              <a:buNone/>
            </a:pPr>
            <a:r>
              <a:rPr lang="en-US" sz="2800" dirty="0"/>
              <a:t>Loss poses 3 constraints on selfishness</a:t>
            </a:r>
          </a:p>
          <a:p>
            <a:pPr marL="742950" lvl="1" indent="-514350">
              <a:buClr>
                <a:srgbClr val="01A982"/>
              </a:buClr>
              <a:buFont typeface="+mj-lt"/>
              <a:buAutoNum type="alphaLcParenR"/>
            </a:pPr>
            <a:r>
              <a:rPr lang="en-US" sz="2600" dirty="0">
                <a:solidFill>
                  <a:srgbClr val="01A982"/>
                </a:solidFill>
              </a:rPr>
              <a:t>Bounded data charging</a:t>
            </a:r>
          </a:p>
          <a:p>
            <a:pPr marL="742950" lvl="1" indent="-514350">
              <a:buClr>
                <a:srgbClr val="01A982"/>
              </a:buClr>
              <a:buFont typeface="+mj-lt"/>
              <a:buAutoNum type="alphaLcParenR"/>
            </a:pPr>
            <a:r>
              <a:rPr lang="en-US" sz="2600" dirty="0">
                <a:solidFill>
                  <a:srgbClr val="01A982"/>
                </a:solidFill>
              </a:rPr>
              <a:t>More selfish charging, less gap</a:t>
            </a:r>
          </a:p>
          <a:p>
            <a:pPr marL="742950" lvl="1" indent="-514350">
              <a:buClr>
                <a:srgbClr val="01A982"/>
              </a:buClr>
              <a:buFont typeface="+mj-lt"/>
              <a:buAutoNum type="alphaLcParenR"/>
            </a:pPr>
            <a:r>
              <a:rPr lang="en-US" sz="2600" dirty="0">
                <a:solidFill>
                  <a:srgbClr val="01A982"/>
                </a:solidFill>
              </a:rPr>
              <a:t>Detectable aggressive selfish charging</a:t>
            </a:r>
          </a:p>
          <a:p>
            <a:pPr marL="742950" lvl="1" indent="-514350">
              <a:buClr>
                <a:srgbClr val="01A982"/>
              </a:buClr>
              <a:buFont typeface="+mj-lt"/>
              <a:buAutoNum type="alphaLcParenR"/>
            </a:pPr>
            <a:endParaRPr lang="en-US" sz="2600" dirty="0">
              <a:solidFill>
                <a:srgbClr val="01A982"/>
              </a:solidFill>
            </a:endParaRPr>
          </a:p>
          <a:p>
            <a:pPr marL="0" indent="0">
              <a:buNone/>
            </a:pPr>
            <a:endParaRPr lang="en-US" sz="2800" dirty="0"/>
          </a:p>
          <a:p>
            <a:pPr marL="0" indent="0">
              <a:buNone/>
            </a:pPr>
            <a:endParaRPr lang="en-US" sz="2800" dirty="0"/>
          </a:p>
          <a:p>
            <a:pPr marL="0" indent="0">
              <a:buNone/>
            </a:pPr>
            <a:endParaRPr lang="en-US" sz="2800" dirty="0"/>
          </a:p>
          <a:p>
            <a:pPr marL="0" indent="0">
              <a:buNone/>
            </a:pPr>
            <a:endParaRPr lang="en-US" sz="2800" dirty="0"/>
          </a:p>
        </p:txBody>
      </p:sp>
      <p:sp>
        <p:nvSpPr>
          <p:cNvPr id="4" name="Slide Number Placeholder 3">
            <a:extLst>
              <a:ext uri="{FF2B5EF4-FFF2-40B4-BE49-F238E27FC236}">
                <a16:creationId xmlns:a16="http://schemas.microsoft.com/office/drawing/2014/main" id="{B9C7C274-157A-044A-85B5-4C0212CD68FA}"/>
              </a:ext>
            </a:extLst>
          </p:cNvPr>
          <p:cNvSpPr>
            <a:spLocks noGrp="1"/>
          </p:cNvSpPr>
          <p:nvPr>
            <p:ph type="sldNum" sz="quarter" idx="12"/>
          </p:nvPr>
        </p:nvSpPr>
        <p:spPr/>
        <p:txBody>
          <a:bodyPr/>
          <a:lstStyle/>
          <a:p>
            <a:fld id="{B016F8AB-BCEA-4347-8BA6-BE776009BC89}" type="slidenum">
              <a:rPr lang="en-US" smtClean="0"/>
              <a:pPr/>
              <a:t>18</a:t>
            </a:fld>
            <a:endParaRPr lang="en-US"/>
          </a:p>
        </p:txBody>
      </p:sp>
      <p:pic>
        <p:nvPicPr>
          <p:cNvPr id="5" name="Picture 4">
            <a:extLst>
              <a:ext uri="{FF2B5EF4-FFF2-40B4-BE49-F238E27FC236}">
                <a16:creationId xmlns:a16="http://schemas.microsoft.com/office/drawing/2014/main" id="{8AE1F26C-50B1-A94F-8C09-D9E2B8F096B7}"/>
              </a:ext>
            </a:extLst>
          </p:cNvPr>
          <p:cNvPicPr>
            <a:picLocks noChangeAspect="1"/>
          </p:cNvPicPr>
          <p:nvPr/>
        </p:nvPicPr>
        <p:blipFill rotWithShape="1">
          <a:blip r:embed="rId3"/>
          <a:srcRect b="16460"/>
          <a:stretch/>
        </p:blipFill>
        <p:spPr>
          <a:xfrm>
            <a:off x="7020556" y="1461740"/>
            <a:ext cx="1630701" cy="977643"/>
          </a:xfrm>
          <a:prstGeom prst="rect">
            <a:avLst/>
          </a:prstGeom>
        </p:spPr>
      </p:pic>
      <p:pic>
        <p:nvPicPr>
          <p:cNvPr id="6" name="Picture 5">
            <a:extLst>
              <a:ext uri="{FF2B5EF4-FFF2-40B4-BE49-F238E27FC236}">
                <a16:creationId xmlns:a16="http://schemas.microsoft.com/office/drawing/2014/main" id="{3446A578-BD1F-074B-8371-D2A5C0EAB9FC}"/>
              </a:ext>
            </a:extLst>
          </p:cNvPr>
          <p:cNvPicPr>
            <a:picLocks noChangeAspect="1"/>
          </p:cNvPicPr>
          <p:nvPr/>
        </p:nvPicPr>
        <p:blipFill>
          <a:blip r:embed="rId4"/>
          <a:stretch>
            <a:fillRect/>
          </a:stretch>
        </p:blipFill>
        <p:spPr>
          <a:xfrm>
            <a:off x="7340606" y="4953000"/>
            <a:ext cx="990600" cy="1251284"/>
          </a:xfrm>
          <a:prstGeom prst="rect">
            <a:avLst/>
          </a:prstGeom>
        </p:spPr>
      </p:pic>
      <p:cxnSp>
        <p:nvCxnSpPr>
          <p:cNvPr id="9" name="Straight Arrow Connector 8">
            <a:extLst>
              <a:ext uri="{FF2B5EF4-FFF2-40B4-BE49-F238E27FC236}">
                <a16:creationId xmlns:a16="http://schemas.microsoft.com/office/drawing/2014/main" id="{FAB55A08-9168-9742-9289-FBC723511468}"/>
              </a:ext>
            </a:extLst>
          </p:cNvPr>
          <p:cNvCxnSpPr>
            <a:cxnSpLocks/>
          </p:cNvCxnSpPr>
          <p:nvPr/>
        </p:nvCxnSpPr>
        <p:spPr>
          <a:xfrm>
            <a:off x="8991600" y="1981200"/>
            <a:ext cx="0" cy="365760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0394341E-D3D4-A24E-8D9D-A7B9D852DFB4}"/>
              </a:ext>
            </a:extLst>
          </p:cNvPr>
          <p:cNvGrpSpPr/>
          <p:nvPr/>
        </p:nvGrpSpPr>
        <p:grpSpPr>
          <a:xfrm>
            <a:off x="8651257" y="5294942"/>
            <a:ext cx="2667000" cy="877258"/>
            <a:chOff x="8651257" y="5294942"/>
            <a:chExt cx="2667000" cy="877258"/>
          </a:xfrm>
        </p:grpSpPr>
        <p:cxnSp>
          <p:nvCxnSpPr>
            <p:cNvPr id="15" name="Straight Connector 14">
              <a:extLst>
                <a:ext uri="{FF2B5EF4-FFF2-40B4-BE49-F238E27FC236}">
                  <a16:creationId xmlns:a16="http://schemas.microsoft.com/office/drawing/2014/main" id="{5418A8D8-C484-AE4D-83AA-E0C1A4321C95}"/>
                </a:ext>
              </a:extLst>
            </p:cNvPr>
            <p:cNvCxnSpPr>
              <a:cxnSpLocks/>
            </p:cNvCxnSpPr>
            <p:nvPr/>
          </p:nvCxnSpPr>
          <p:spPr>
            <a:xfrm>
              <a:off x="8651257" y="5638800"/>
              <a:ext cx="12954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F41FAEE-A348-384E-B250-9D773A0DB003}"/>
                </a:ext>
              </a:extLst>
            </p:cNvPr>
            <p:cNvSpPr txBox="1"/>
            <p:nvPr/>
          </p:nvSpPr>
          <p:spPr>
            <a:xfrm>
              <a:off x="8651257" y="5715000"/>
              <a:ext cx="2667000" cy="457200"/>
            </a:xfrm>
            <a:prstGeom prst="rect">
              <a:avLst/>
            </a:prstGeom>
            <a:noFill/>
          </p:spPr>
          <p:txBody>
            <a:bodyPr wrap="none" lIns="0" tIns="0" rIns="0" bIns="0" rtlCol="0">
              <a:noAutofit/>
            </a:bodyPr>
            <a:lstStyle/>
            <a:p>
              <a:pPr algn="ctr">
                <a:lnSpc>
                  <a:spcPct val="90000"/>
                </a:lnSpc>
              </a:pPr>
              <a:r>
                <a:rPr lang="en-US" sz="2400" dirty="0"/>
                <a:t>Report </a:t>
              </a:r>
              <a:r>
                <a:rPr lang="en-US" sz="2400" b="1" dirty="0">
                  <a:solidFill>
                    <a:srgbClr val="01A982"/>
                  </a:solidFill>
                </a:rPr>
                <a:t>received</a:t>
              </a:r>
              <a:r>
                <a:rPr lang="en-US" sz="2400" dirty="0"/>
                <a:t> data</a:t>
              </a:r>
            </a:p>
          </p:txBody>
        </p:sp>
        <p:sp>
          <p:nvSpPr>
            <p:cNvPr id="20" name="Oval 19">
              <a:extLst>
                <a:ext uri="{FF2B5EF4-FFF2-40B4-BE49-F238E27FC236}">
                  <a16:creationId xmlns:a16="http://schemas.microsoft.com/office/drawing/2014/main" id="{95C22350-1F33-1B4F-9D96-684F27A685F2}"/>
                </a:ext>
              </a:extLst>
            </p:cNvPr>
            <p:cNvSpPr/>
            <p:nvPr/>
          </p:nvSpPr>
          <p:spPr bwMode="ltGray">
            <a:xfrm>
              <a:off x="8915400" y="5569013"/>
              <a:ext cx="152400" cy="152400"/>
            </a:xfrm>
            <a:prstGeom prst="ellipse">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CE99F04-05F6-D94A-A7BC-AC7B79B56F21}"/>
                    </a:ext>
                  </a:extLst>
                </p:cNvPr>
                <p:cNvSpPr txBox="1"/>
                <p:nvPr/>
              </p:nvSpPr>
              <p:spPr>
                <a:xfrm>
                  <a:off x="9984757" y="5294942"/>
                  <a:ext cx="527837" cy="443198"/>
                </a:xfrm>
                <a:prstGeom prst="rect">
                  <a:avLst/>
                </a:prstGeom>
                <a:noFill/>
              </p:spPr>
              <p:txBody>
                <a:bodyPr wrap="non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acc>
                              <m:accPr>
                                <m:chr m:val="̂"/>
                                <m:ctrlPr>
                                  <a:rPr lang="en-US" sz="3200" b="0" i="1" smtClean="0">
                                    <a:latin typeface="Cambria Math" panose="02040503050406030204" pitchFamily="18" charset="0"/>
                                  </a:rPr>
                                </m:ctrlPr>
                              </m:accPr>
                              <m:e>
                                <m:r>
                                  <a:rPr lang="en-US" sz="3200" b="0" i="1" smtClean="0">
                                    <a:latin typeface="Cambria Math" panose="02040503050406030204" pitchFamily="18" charset="0"/>
                                  </a:rPr>
                                  <m:t>𝑥</m:t>
                                </m:r>
                              </m:e>
                            </m:acc>
                          </m:e>
                          <m:sub>
                            <m:r>
                              <a:rPr lang="en-US" sz="3200" b="0" i="1" smtClean="0">
                                <a:latin typeface="Cambria Math" panose="02040503050406030204" pitchFamily="18" charset="0"/>
                              </a:rPr>
                              <m:t>𝑜</m:t>
                            </m:r>
                          </m:sub>
                        </m:sSub>
                      </m:oMath>
                    </m:oMathPara>
                  </a14:m>
                  <a:endParaRPr lang="en-US" sz="3200" dirty="0"/>
                </a:p>
              </p:txBody>
            </p:sp>
          </mc:Choice>
          <mc:Fallback xmlns="">
            <p:sp>
              <p:nvSpPr>
                <p:cNvPr id="21" name="TextBox 20">
                  <a:extLst>
                    <a:ext uri="{FF2B5EF4-FFF2-40B4-BE49-F238E27FC236}">
                      <a16:creationId xmlns:a16="http://schemas.microsoft.com/office/drawing/2014/main" id="{BCE99F04-05F6-D94A-A7BC-AC7B79B56F21}"/>
                    </a:ext>
                  </a:extLst>
                </p:cNvPr>
                <p:cNvSpPr txBox="1">
                  <a:spLocks noRot="1" noChangeAspect="1" noMove="1" noResize="1" noEditPoints="1" noAdjustHandles="1" noChangeArrowheads="1" noChangeShapeType="1" noTextEdit="1"/>
                </p:cNvSpPr>
                <p:nvPr/>
              </p:nvSpPr>
              <p:spPr>
                <a:xfrm>
                  <a:off x="9984757" y="5294942"/>
                  <a:ext cx="527837" cy="443198"/>
                </a:xfrm>
                <a:prstGeom prst="rect">
                  <a:avLst/>
                </a:prstGeom>
                <a:blipFill>
                  <a:blip r:embed="rId5"/>
                  <a:stretch>
                    <a:fillRect l="-6977" t="-30556" b="-13889"/>
                  </a:stretch>
                </a:blipFill>
              </p:spPr>
              <p:txBody>
                <a:bodyPr/>
                <a:lstStyle/>
                <a:p>
                  <a:r>
                    <a:rPr lang="en-US">
                      <a:noFill/>
                    </a:rPr>
                    <a:t> </a:t>
                  </a:r>
                </a:p>
              </p:txBody>
            </p:sp>
          </mc:Fallback>
        </mc:AlternateContent>
      </p:grpSp>
      <p:grpSp>
        <p:nvGrpSpPr>
          <p:cNvPr id="49" name="Group 48">
            <a:extLst>
              <a:ext uri="{FF2B5EF4-FFF2-40B4-BE49-F238E27FC236}">
                <a16:creationId xmlns:a16="http://schemas.microsoft.com/office/drawing/2014/main" id="{D49AB524-6802-C34B-B94B-BC758C13E274}"/>
              </a:ext>
            </a:extLst>
          </p:cNvPr>
          <p:cNvGrpSpPr/>
          <p:nvPr/>
        </p:nvGrpSpPr>
        <p:grpSpPr>
          <a:xfrm>
            <a:off x="8406245" y="1585843"/>
            <a:ext cx="2667000" cy="701866"/>
            <a:chOff x="8406245" y="1585843"/>
            <a:chExt cx="2667000" cy="701866"/>
          </a:xfrm>
        </p:grpSpPr>
        <p:cxnSp>
          <p:nvCxnSpPr>
            <p:cNvPr id="13" name="Straight Connector 12">
              <a:extLst>
                <a:ext uri="{FF2B5EF4-FFF2-40B4-BE49-F238E27FC236}">
                  <a16:creationId xmlns:a16="http://schemas.microsoft.com/office/drawing/2014/main" id="{6F556031-3807-E44A-BFDB-BF0E5FD7AF8A}"/>
                </a:ext>
              </a:extLst>
            </p:cNvPr>
            <p:cNvCxnSpPr>
              <a:cxnSpLocks/>
            </p:cNvCxnSpPr>
            <p:nvPr/>
          </p:nvCxnSpPr>
          <p:spPr>
            <a:xfrm>
              <a:off x="8651257" y="1981200"/>
              <a:ext cx="12954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ACB2B43-4704-B04F-BF9E-8853ED6EC6B7}"/>
                </a:ext>
              </a:extLst>
            </p:cNvPr>
            <p:cNvSpPr txBox="1"/>
            <p:nvPr/>
          </p:nvSpPr>
          <p:spPr>
            <a:xfrm>
              <a:off x="8406245" y="1585843"/>
              <a:ext cx="2667000" cy="457200"/>
            </a:xfrm>
            <a:prstGeom prst="rect">
              <a:avLst/>
            </a:prstGeom>
            <a:noFill/>
          </p:spPr>
          <p:txBody>
            <a:bodyPr wrap="none" lIns="0" tIns="0" rIns="0" bIns="0" rtlCol="0">
              <a:noAutofit/>
            </a:bodyPr>
            <a:lstStyle/>
            <a:p>
              <a:pPr algn="ctr">
                <a:lnSpc>
                  <a:spcPct val="90000"/>
                </a:lnSpc>
              </a:pPr>
              <a:r>
                <a:rPr lang="en-US" sz="2400" dirty="0"/>
                <a:t>Report </a:t>
              </a:r>
              <a:r>
                <a:rPr lang="en-US" sz="2400" b="1" dirty="0">
                  <a:solidFill>
                    <a:srgbClr val="01A982"/>
                  </a:solidFill>
                </a:rPr>
                <a:t>sent</a:t>
              </a:r>
              <a:r>
                <a:rPr lang="en-US" sz="2400" dirty="0"/>
                <a:t> data</a:t>
              </a:r>
            </a:p>
          </p:txBody>
        </p:sp>
        <p:sp>
          <p:nvSpPr>
            <p:cNvPr id="19" name="Oval 18">
              <a:extLst>
                <a:ext uri="{FF2B5EF4-FFF2-40B4-BE49-F238E27FC236}">
                  <a16:creationId xmlns:a16="http://schemas.microsoft.com/office/drawing/2014/main" id="{2A62130A-6F5C-2A41-9B11-D159433294F2}"/>
                </a:ext>
              </a:extLst>
            </p:cNvPr>
            <p:cNvSpPr/>
            <p:nvPr/>
          </p:nvSpPr>
          <p:spPr bwMode="ltGray">
            <a:xfrm>
              <a:off x="8920218" y="1913710"/>
              <a:ext cx="152400" cy="152400"/>
            </a:xfrm>
            <a:prstGeom prst="ellipse">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225D573-8FEA-C240-B674-9A6C6400F5F3}"/>
                    </a:ext>
                  </a:extLst>
                </p:cNvPr>
                <p:cNvSpPr txBox="1"/>
                <p:nvPr/>
              </p:nvSpPr>
              <p:spPr>
                <a:xfrm>
                  <a:off x="9915397" y="1844511"/>
                  <a:ext cx="527837" cy="443198"/>
                </a:xfrm>
                <a:prstGeom prst="rect">
                  <a:avLst/>
                </a:prstGeom>
                <a:noFill/>
              </p:spPr>
              <p:txBody>
                <a:bodyPr wrap="non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acc>
                              <m:accPr>
                                <m:chr m:val="̂"/>
                                <m:ctrlPr>
                                  <a:rPr lang="en-US" sz="3200" b="0" i="1" smtClean="0">
                                    <a:latin typeface="Cambria Math" panose="02040503050406030204" pitchFamily="18" charset="0"/>
                                  </a:rPr>
                                </m:ctrlPr>
                              </m:accPr>
                              <m:e>
                                <m:r>
                                  <a:rPr lang="en-US" sz="3200" b="0" i="1" smtClean="0">
                                    <a:latin typeface="Cambria Math" panose="02040503050406030204" pitchFamily="18" charset="0"/>
                                  </a:rPr>
                                  <m:t>𝑥</m:t>
                                </m:r>
                              </m:e>
                            </m:acc>
                          </m:e>
                          <m:sub>
                            <m:r>
                              <a:rPr lang="en-US" sz="3200" b="0" i="1" smtClean="0">
                                <a:latin typeface="Cambria Math" panose="02040503050406030204" pitchFamily="18" charset="0"/>
                              </a:rPr>
                              <m:t>𝑒</m:t>
                            </m:r>
                          </m:sub>
                        </m:sSub>
                      </m:oMath>
                    </m:oMathPara>
                  </a14:m>
                  <a:endParaRPr lang="en-US" sz="3200" dirty="0"/>
                </a:p>
              </p:txBody>
            </p:sp>
          </mc:Choice>
          <mc:Fallback xmlns="">
            <p:sp>
              <p:nvSpPr>
                <p:cNvPr id="22" name="TextBox 21">
                  <a:extLst>
                    <a:ext uri="{FF2B5EF4-FFF2-40B4-BE49-F238E27FC236}">
                      <a16:creationId xmlns:a16="http://schemas.microsoft.com/office/drawing/2014/main" id="{3225D573-8FEA-C240-B674-9A6C6400F5F3}"/>
                    </a:ext>
                  </a:extLst>
                </p:cNvPr>
                <p:cNvSpPr txBox="1">
                  <a:spLocks noRot="1" noChangeAspect="1" noMove="1" noResize="1" noEditPoints="1" noAdjustHandles="1" noChangeArrowheads="1" noChangeShapeType="1" noTextEdit="1"/>
                </p:cNvSpPr>
                <p:nvPr/>
              </p:nvSpPr>
              <p:spPr>
                <a:xfrm>
                  <a:off x="9915397" y="1844511"/>
                  <a:ext cx="527837" cy="443198"/>
                </a:xfrm>
                <a:prstGeom prst="rect">
                  <a:avLst/>
                </a:prstGeom>
                <a:blipFill>
                  <a:blip r:embed="rId6"/>
                  <a:stretch>
                    <a:fillRect l="-7143" t="-30556" b="-16667"/>
                  </a:stretch>
                </a:blipFill>
              </p:spPr>
              <p:txBody>
                <a:bodyPr/>
                <a:lstStyle/>
                <a:p>
                  <a:r>
                    <a:rPr lang="en-US">
                      <a:noFill/>
                    </a:rPr>
                    <a:t> </a:t>
                  </a:r>
                </a:p>
              </p:txBody>
            </p:sp>
          </mc:Fallback>
        </mc:AlternateContent>
      </p:grpSp>
      <p:grpSp>
        <p:nvGrpSpPr>
          <p:cNvPr id="32" name="Group 31">
            <a:extLst>
              <a:ext uri="{FF2B5EF4-FFF2-40B4-BE49-F238E27FC236}">
                <a16:creationId xmlns:a16="http://schemas.microsoft.com/office/drawing/2014/main" id="{A1DA50B5-E714-4C4C-8855-C6B89A458325}"/>
              </a:ext>
            </a:extLst>
          </p:cNvPr>
          <p:cNvGrpSpPr/>
          <p:nvPr/>
        </p:nvGrpSpPr>
        <p:grpSpPr>
          <a:xfrm>
            <a:off x="8915400" y="3207685"/>
            <a:ext cx="1069357" cy="152400"/>
            <a:chOff x="8915400" y="3950719"/>
            <a:chExt cx="1069357" cy="152400"/>
          </a:xfrm>
        </p:grpSpPr>
        <p:cxnSp>
          <p:nvCxnSpPr>
            <p:cNvPr id="23" name="Straight Connector 22">
              <a:extLst>
                <a:ext uri="{FF2B5EF4-FFF2-40B4-BE49-F238E27FC236}">
                  <a16:creationId xmlns:a16="http://schemas.microsoft.com/office/drawing/2014/main" id="{4807D559-12D3-B544-8B2D-427CC14135A1}"/>
                </a:ext>
              </a:extLst>
            </p:cNvPr>
            <p:cNvCxnSpPr>
              <a:cxnSpLocks/>
            </p:cNvCxnSpPr>
            <p:nvPr/>
          </p:nvCxnSpPr>
          <p:spPr>
            <a:xfrm>
              <a:off x="9004295" y="4020506"/>
              <a:ext cx="980462"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BF8DB5A1-0067-5F48-9859-3DA0F4A6A2EA}"/>
                </a:ext>
              </a:extLst>
            </p:cNvPr>
            <p:cNvSpPr/>
            <p:nvPr/>
          </p:nvSpPr>
          <p:spPr bwMode="ltGray">
            <a:xfrm>
              <a:off x="8915400" y="3950719"/>
              <a:ext cx="152400" cy="152400"/>
            </a:xfrm>
            <a:prstGeom prst="ellipse">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grpSp>
      <p:cxnSp>
        <p:nvCxnSpPr>
          <p:cNvPr id="28" name="Straight Connector 27">
            <a:extLst>
              <a:ext uri="{FF2B5EF4-FFF2-40B4-BE49-F238E27FC236}">
                <a16:creationId xmlns:a16="http://schemas.microsoft.com/office/drawing/2014/main" id="{8DF9C96B-7F32-2B49-AD75-D72D850A87F9}"/>
              </a:ext>
            </a:extLst>
          </p:cNvPr>
          <p:cNvCxnSpPr>
            <a:cxnSpLocks/>
          </p:cNvCxnSpPr>
          <p:nvPr/>
        </p:nvCxnSpPr>
        <p:spPr>
          <a:xfrm flipV="1">
            <a:off x="9753600" y="3300539"/>
            <a:ext cx="0" cy="2338261"/>
          </a:xfrm>
          <a:prstGeom prst="line">
            <a:avLst/>
          </a:prstGeom>
          <a:ln w="19050">
            <a:solidFill>
              <a:schemeClr val="tx1"/>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6BD4D580-46FB-9C43-A1C1-C4CD59BD1185}"/>
              </a:ext>
            </a:extLst>
          </p:cNvPr>
          <p:cNvGrpSpPr/>
          <p:nvPr/>
        </p:nvGrpSpPr>
        <p:grpSpPr>
          <a:xfrm>
            <a:off x="8915400" y="3995881"/>
            <a:ext cx="1069357" cy="152400"/>
            <a:chOff x="8915400" y="3950719"/>
            <a:chExt cx="1069357" cy="152400"/>
          </a:xfrm>
        </p:grpSpPr>
        <p:cxnSp>
          <p:nvCxnSpPr>
            <p:cNvPr id="35" name="Straight Connector 34">
              <a:extLst>
                <a:ext uri="{FF2B5EF4-FFF2-40B4-BE49-F238E27FC236}">
                  <a16:creationId xmlns:a16="http://schemas.microsoft.com/office/drawing/2014/main" id="{FBF0BC9C-3C1E-5D4B-A086-267680F02694}"/>
                </a:ext>
              </a:extLst>
            </p:cNvPr>
            <p:cNvCxnSpPr>
              <a:cxnSpLocks/>
            </p:cNvCxnSpPr>
            <p:nvPr/>
          </p:nvCxnSpPr>
          <p:spPr>
            <a:xfrm>
              <a:off x="9004295" y="4020506"/>
              <a:ext cx="980462"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BADAD35F-BA96-744E-8A09-2C14FB55E3E5}"/>
                </a:ext>
              </a:extLst>
            </p:cNvPr>
            <p:cNvSpPr/>
            <p:nvPr/>
          </p:nvSpPr>
          <p:spPr bwMode="ltGray">
            <a:xfrm>
              <a:off x="8915400" y="3950719"/>
              <a:ext cx="152400" cy="152400"/>
            </a:xfrm>
            <a:prstGeom prst="ellipse">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grpSp>
      <p:cxnSp>
        <p:nvCxnSpPr>
          <p:cNvPr id="37" name="Straight Connector 36">
            <a:extLst>
              <a:ext uri="{FF2B5EF4-FFF2-40B4-BE49-F238E27FC236}">
                <a16:creationId xmlns:a16="http://schemas.microsoft.com/office/drawing/2014/main" id="{6897D0D8-E97F-0349-9CFD-5F6BE1189814}"/>
              </a:ext>
            </a:extLst>
          </p:cNvPr>
          <p:cNvCxnSpPr>
            <a:cxnSpLocks/>
          </p:cNvCxnSpPr>
          <p:nvPr/>
        </p:nvCxnSpPr>
        <p:spPr>
          <a:xfrm flipV="1">
            <a:off x="9753600" y="1981202"/>
            <a:ext cx="0" cy="2090879"/>
          </a:xfrm>
          <a:prstGeom prst="line">
            <a:avLst/>
          </a:prstGeom>
          <a:ln w="19050">
            <a:solidFill>
              <a:schemeClr val="tx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10683A38-79D0-F24C-BB3F-29A318BC51C3}"/>
                  </a:ext>
                </a:extLst>
              </p:cNvPr>
              <p:cNvSpPr txBox="1"/>
              <p:nvPr/>
            </p:nvSpPr>
            <p:spPr>
              <a:xfrm>
                <a:off x="9946657" y="3009900"/>
                <a:ext cx="527837" cy="443198"/>
              </a:xfrm>
              <a:prstGeom prst="rect">
                <a:avLst/>
              </a:prstGeom>
              <a:noFill/>
            </p:spPr>
            <p:txBody>
              <a:bodyPr wrap="non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𝑥</m:t>
                          </m:r>
                        </m:e>
                        <m:sub>
                          <m:r>
                            <a:rPr lang="en-US" sz="3200" b="0" i="1" smtClean="0">
                              <a:latin typeface="Cambria Math" panose="02040503050406030204" pitchFamily="18" charset="0"/>
                            </a:rPr>
                            <m:t>𝑜</m:t>
                          </m:r>
                        </m:sub>
                      </m:sSub>
                    </m:oMath>
                  </m:oMathPara>
                </a14:m>
                <a:endParaRPr lang="en-US" sz="3200" dirty="0"/>
              </a:p>
            </p:txBody>
          </p:sp>
        </mc:Choice>
        <mc:Fallback xmlns="">
          <p:sp>
            <p:nvSpPr>
              <p:cNvPr id="38" name="TextBox 37">
                <a:extLst>
                  <a:ext uri="{FF2B5EF4-FFF2-40B4-BE49-F238E27FC236}">
                    <a16:creationId xmlns:a16="http://schemas.microsoft.com/office/drawing/2014/main" id="{10683A38-79D0-F24C-BB3F-29A318BC51C3}"/>
                  </a:ext>
                </a:extLst>
              </p:cNvPr>
              <p:cNvSpPr txBox="1">
                <a:spLocks noRot="1" noChangeAspect="1" noMove="1" noResize="1" noEditPoints="1" noAdjustHandles="1" noChangeArrowheads="1" noChangeShapeType="1" noTextEdit="1"/>
              </p:cNvSpPr>
              <p:nvPr/>
            </p:nvSpPr>
            <p:spPr>
              <a:xfrm>
                <a:off x="9946657" y="3009900"/>
                <a:ext cx="527837" cy="443198"/>
              </a:xfrm>
              <a:prstGeom prst="rect">
                <a:avLst/>
              </a:prstGeom>
              <a:blipFill>
                <a:blip r:embed="rId7"/>
                <a:stretch>
                  <a:fillRect l="-4651" b="-138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DE5BC755-7E38-C147-A676-AF4BF5E7BA0B}"/>
                  </a:ext>
                </a:extLst>
              </p:cNvPr>
              <p:cNvSpPr txBox="1"/>
              <p:nvPr/>
            </p:nvSpPr>
            <p:spPr>
              <a:xfrm>
                <a:off x="9946656" y="3808259"/>
                <a:ext cx="527837" cy="443198"/>
              </a:xfrm>
              <a:prstGeom prst="rect">
                <a:avLst/>
              </a:prstGeom>
              <a:noFill/>
            </p:spPr>
            <p:txBody>
              <a:bodyPr wrap="non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𝑥</m:t>
                          </m:r>
                        </m:e>
                        <m:sub>
                          <m:r>
                            <a:rPr lang="en-US" sz="3200" b="0" i="1" smtClean="0">
                              <a:latin typeface="Cambria Math" panose="02040503050406030204" pitchFamily="18" charset="0"/>
                            </a:rPr>
                            <m:t>𝑒</m:t>
                          </m:r>
                        </m:sub>
                      </m:sSub>
                    </m:oMath>
                  </m:oMathPara>
                </a14:m>
                <a:endParaRPr lang="en-US" sz="3200" dirty="0"/>
              </a:p>
            </p:txBody>
          </p:sp>
        </mc:Choice>
        <mc:Fallback xmlns="">
          <p:sp>
            <p:nvSpPr>
              <p:cNvPr id="39" name="TextBox 38">
                <a:extLst>
                  <a:ext uri="{FF2B5EF4-FFF2-40B4-BE49-F238E27FC236}">
                    <a16:creationId xmlns:a16="http://schemas.microsoft.com/office/drawing/2014/main" id="{DE5BC755-7E38-C147-A676-AF4BF5E7BA0B}"/>
                  </a:ext>
                </a:extLst>
              </p:cNvPr>
              <p:cNvSpPr txBox="1">
                <a:spLocks noRot="1" noChangeAspect="1" noMove="1" noResize="1" noEditPoints="1" noAdjustHandles="1" noChangeArrowheads="1" noChangeShapeType="1" noTextEdit="1"/>
              </p:cNvSpPr>
              <p:nvPr/>
            </p:nvSpPr>
            <p:spPr>
              <a:xfrm>
                <a:off x="9946656" y="3808259"/>
                <a:ext cx="527837" cy="443198"/>
              </a:xfrm>
              <a:prstGeom prst="rect">
                <a:avLst/>
              </a:prstGeom>
              <a:blipFill>
                <a:blip r:embed="rId8"/>
                <a:stretch>
                  <a:fillRect l="-4651" b="-14286"/>
                </a:stretch>
              </a:blipFill>
            </p:spPr>
            <p:txBody>
              <a:bodyPr/>
              <a:lstStyle/>
              <a:p>
                <a:r>
                  <a:rPr lang="en-US">
                    <a:noFill/>
                  </a:rPr>
                  <a:t> </a:t>
                </a:r>
              </a:p>
            </p:txBody>
          </p:sp>
        </mc:Fallback>
      </mc:AlternateContent>
      <p:cxnSp>
        <p:nvCxnSpPr>
          <p:cNvPr id="40" name="Straight Connector 39">
            <a:extLst>
              <a:ext uri="{FF2B5EF4-FFF2-40B4-BE49-F238E27FC236}">
                <a16:creationId xmlns:a16="http://schemas.microsoft.com/office/drawing/2014/main" id="{05627496-4620-534A-A7D1-E9F0EB800FAB}"/>
              </a:ext>
            </a:extLst>
          </p:cNvPr>
          <p:cNvCxnSpPr>
            <a:cxnSpLocks/>
          </p:cNvCxnSpPr>
          <p:nvPr/>
        </p:nvCxnSpPr>
        <p:spPr>
          <a:xfrm flipV="1">
            <a:off x="8763000" y="1989910"/>
            <a:ext cx="0" cy="3640180"/>
          </a:xfrm>
          <a:prstGeom prst="line">
            <a:avLst/>
          </a:prstGeom>
          <a:ln w="19050">
            <a:solidFill>
              <a:schemeClr val="tx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7DDCCA9-2FEF-4145-AE51-69E6B1BA0327}"/>
              </a:ext>
            </a:extLst>
          </p:cNvPr>
          <p:cNvSpPr txBox="1"/>
          <p:nvPr/>
        </p:nvSpPr>
        <p:spPr>
          <a:xfrm>
            <a:off x="6647172" y="3581400"/>
            <a:ext cx="2667000" cy="457200"/>
          </a:xfrm>
          <a:prstGeom prst="rect">
            <a:avLst/>
          </a:prstGeom>
          <a:noFill/>
        </p:spPr>
        <p:txBody>
          <a:bodyPr wrap="none" lIns="0" tIns="0" rIns="0" bIns="0" rtlCol="0">
            <a:noAutofit/>
          </a:bodyPr>
          <a:lstStyle/>
          <a:p>
            <a:pPr algn="ctr">
              <a:lnSpc>
                <a:spcPct val="90000"/>
              </a:lnSpc>
            </a:pPr>
            <a:r>
              <a:rPr lang="en-US" sz="2400" dirty="0"/>
              <a:t>Data loss</a:t>
            </a:r>
          </a:p>
        </p:txBody>
      </p:sp>
      <p:sp>
        <p:nvSpPr>
          <p:cNvPr id="57" name="TextBox 56">
            <a:extLst>
              <a:ext uri="{FF2B5EF4-FFF2-40B4-BE49-F238E27FC236}">
                <a16:creationId xmlns:a16="http://schemas.microsoft.com/office/drawing/2014/main" id="{6123BC50-E8D5-6146-839F-2CFBA7315124}"/>
              </a:ext>
            </a:extLst>
          </p:cNvPr>
          <p:cNvSpPr txBox="1"/>
          <p:nvPr/>
        </p:nvSpPr>
        <p:spPr>
          <a:xfrm>
            <a:off x="6795659" y="1066800"/>
            <a:ext cx="2094221" cy="457200"/>
          </a:xfrm>
          <a:prstGeom prst="rect">
            <a:avLst/>
          </a:prstGeom>
          <a:noFill/>
        </p:spPr>
        <p:txBody>
          <a:bodyPr wrap="none" lIns="0" tIns="0" rIns="0" bIns="0" rtlCol="0">
            <a:noAutofit/>
          </a:bodyPr>
          <a:lstStyle/>
          <a:p>
            <a:pPr algn="ctr">
              <a:lnSpc>
                <a:spcPct val="90000"/>
              </a:lnSpc>
            </a:pPr>
            <a:r>
              <a:rPr lang="en-US" sz="2000" b="1" dirty="0">
                <a:solidFill>
                  <a:srgbClr val="425563"/>
                </a:solidFill>
              </a:rPr>
              <a:t>Edge app vendor</a:t>
            </a:r>
          </a:p>
        </p:txBody>
      </p:sp>
      <p:sp>
        <p:nvSpPr>
          <p:cNvPr id="58" name="TextBox 57">
            <a:extLst>
              <a:ext uri="{FF2B5EF4-FFF2-40B4-BE49-F238E27FC236}">
                <a16:creationId xmlns:a16="http://schemas.microsoft.com/office/drawing/2014/main" id="{E81CEB9D-3992-5F4A-877B-20FF77ECE036}"/>
              </a:ext>
            </a:extLst>
          </p:cNvPr>
          <p:cNvSpPr txBox="1"/>
          <p:nvPr/>
        </p:nvSpPr>
        <p:spPr>
          <a:xfrm>
            <a:off x="6795659" y="6167142"/>
            <a:ext cx="2094221" cy="457200"/>
          </a:xfrm>
          <a:prstGeom prst="rect">
            <a:avLst/>
          </a:prstGeom>
          <a:noFill/>
        </p:spPr>
        <p:txBody>
          <a:bodyPr wrap="none" lIns="0" tIns="0" rIns="0" bIns="0" rtlCol="0">
            <a:noAutofit/>
          </a:bodyPr>
          <a:lstStyle/>
          <a:p>
            <a:pPr algn="ctr">
              <a:lnSpc>
                <a:spcPct val="90000"/>
              </a:lnSpc>
            </a:pPr>
            <a:r>
              <a:rPr lang="en-US" sz="2000" b="1" dirty="0">
                <a:solidFill>
                  <a:srgbClr val="425563"/>
                </a:solidFill>
              </a:rPr>
              <a:t>Cellular operator</a:t>
            </a:r>
          </a:p>
        </p:txBody>
      </p:sp>
      <p:grpSp>
        <p:nvGrpSpPr>
          <p:cNvPr id="62" name="Group 61">
            <a:extLst>
              <a:ext uri="{FF2B5EF4-FFF2-40B4-BE49-F238E27FC236}">
                <a16:creationId xmlns:a16="http://schemas.microsoft.com/office/drawing/2014/main" id="{CC556C86-0907-B645-8A07-7F4F07964420}"/>
              </a:ext>
            </a:extLst>
          </p:cNvPr>
          <p:cNvGrpSpPr/>
          <p:nvPr/>
        </p:nvGrpSpPr>
        <p:grpSpPr>
          <a:xfrm>
            <a:off x="8928410" y="3743040"/>
            <a:ext cx="1739590" cy="152400"/>
            <a:chOff x="8915400" y="3950719"/>
            <a:chExt cx="1739590" cy="152400"/>
          </a:xfrm>
        </p:grpSpPr>
        <p:cxnSp>
          <p:nvCxnSpPr>
            <p:cNvPr id="63" name="Straight Connector 62">
              <a:extLst>
                <a:ext uri="{FF2B5EF4-FFF2-40B4-BE49-F238E27FC236}">
                  <a16:creationId xmlns:a16="http://schemas.microsoft.com/office/drawing/2014/main" id="{1D726039-A096-6E40-99F4-92AF93F3786E}"/>
                </a:ext>
              </a:extLst>
            </p:cNvPr>
            <p:cNvCxnSpPr>
              <a:cxnSpLocks/>
            </p:cNvCxnSpPr>
            <p:nvPr/>
          </p:nvCxnSpPr>
          <p:spPr>
            <a:xfrm>
              <a:off x="9004295" y="4020506"/>
              <a:ext cx="1650695"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A01EC4C6-0BD1-3B4C-9ADA-1CE3AB2FBFDC}"/>
                </a:ext>
              </a:extLst>
            </p:cNvPr>
            <p:cNvSpPr/>
            <p:nvPr/>
          </p:nvSpPr>
          <p:spPr bwMode="ltGray">
            <a:xfrm>
              <a:off x="8915400" y="3950719"/>
              <a:ext cx="152400" cy="152400"/>
            </a:xfrm>
            <a:prstGeom prst="ellipse">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gr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646E70F8-E111-D642-B312-E2224E865791}"/>
                  </a:ext>
                </a:extLst>
              </p:cNvPr>
              <p:cNvSpPr txBox="1"/>
              <p:nvPr/>
            </p:nvSpPr>
            <p:spPr>
              <a:xfrm>
                <a:off x="10718806" y="3563630"/>
                <a:ext cx="344261" cy="443198"/>
              </a:xfrm>
              <a:prstGeom prst="rect">
                <a:avLst/>
              </a:prstGeom>
              <a:noFill/>
            </p:spPr>
            <p:txBody>
              <a:bodyPr wrap="non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acc>
                        <m:accPr>
                          <m:chr m:val="̂"/>
                          <m:ctrlPr>
                            <a:rPr lang="en-US" sz="3200" i="1">
                              <a:latin typeface="Cambria Math" panose="02040503050406030204" pitchFamily="18" charset="0"/>
                            </a:rPr>
                          </m:ctrlPr>
                        </m:accPr>
                        <m:e>
                          <m:r>
                            <a:rPr lang="en-US" sz="3200" i="1">
                              <a:latin typeface="Cambria Math" panose="02040503050406030204" pitchFamily="18" charset="0"/>
                            </a:rPr>
                            <m:t>𝑥</m:t>
                          </m:r>
                        </m:e>
                      </m:acc>
                    </m:oMath>
                  </m:oMathPara>
                </a14:m>
                <a:endParaRPr lang="en-US" sz="3200" dirty="0"/>
              </a:p>
            </p:txBody>
          </p:sp>
        </mc:Choice>
        <mc:Fallback xmlns="">
          <p:sp>
            <p:nvSpPr>
              <p:cNvPr id="66" name="TextBox 65">
                <a:extLst>
                  <a:ext uri="{FF2B5EF4-FFF2-40B4-BE49-F238E27FC236}">
                    <a16:creationId xmlns:a16="http://schemas.microsoft.com/office/drawing/2014/main" id="{646E70F8-E111-D642-B312-E2224E865791}"/>
                  </a:ext>
                </a:extLst>
              </p:cNvPr>
              <p:cNvSpPr txBox="1">
                <a:spLocks noRot="1" noChangeAspect="1" noMove="1" noResize="1" noEditPoints="1" noAdjustHandles="1" noChangeArrowheads="1" noChangeShapeType="1" noTextEdit="1"/>
              </p:cNvSpPr>
              <p:nvPr/>
            </p:nvSpPr>
            <p:spPr>
              <a:xfrm>
                <a:off x="10718806" y="3563630"/>
                <a:ext cx="344261" cy="443198"/>
              </a:xfrm>
              <a:prstGeom prst="rect">
                <a:avLst/>
              </a:prstGeom>
              <a:blipFill>
                <a:blip r:embed="rId9"/>
                <a:stretch>
                  <a:fillRect l="-10714" t="-31429" r="-7143"/>
                </a:stretch>
              </a:blipFill>
            </p:spPr>
            <p:txBody>
              <a:bodyPr/>
              <a:lstStyle/>
              <a:p>
                <a:r>
                  <a:rPr lang="en-US">
                    <a:noFill/>
                  </a:rPr>
                  <a:t> </a:t>
                </a:r>
              </a:p>
            </p:txBody>
          </p:sp>
        </mc:Fallback>
      </mc:AlternateContent>
      <p:sp>
        <p:nvSpPr>
          <p:cNvPr id="42" name="Multiply 41">
            <a:extLst>
              <a:ext uri="{FF2B5EF4-FFF2-40B4-BE49-F238E27FC236}">
                <a16:creationId xmlns:a16="http://schemas.microsoft.com/office/drawing/2014/main" id="{9FC6E6C3-683B-F849-98B2-35653F43F9E5}"/>
              </a:ext>
            </a:extLst>
          </p:cNvPr>
          <p:cNvSpPr/>
          <p:nvPr/>
        </p:nvSpPr>
        <p:spPr bwMode="ltGray">
          <a:xfrm>
            <a:off x="9385554" y="3330469"/>
            <a:ext cx="753290" cy="753290"/>
          </a:xfrm>
          <a:prstGeom prst="mathMultiply">
            <a:avLst>
              <a:gd name="adj1" fmla="val 15158"/>
            </a:avLst>
          </a:prstGeom>
          <a:solidFill>
            <a:srgbClr val="C0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44" name="Rounded Rectangular Callout 43">
            <a:extLst>
              <a:ext uri="{FF2B5EF4-FFF2-40B4-BE49-F238E27FC236}">
                <a16:creationId xmlns:a16="http://schemas.microsoft.com/office/drawing/2014/main" id="{F8A26212-B37C-E14C-87AF-105C57F97B04}"/>
              </a:ext>
            </a:extLst>
          </p:cNvPr>
          <p:cNvSpPr/>
          <p:nvPr/>
        </p:nvSpPr>
        <p:spPr bwMode="ltGray">
          <a:xfrm>
            <a:off x="6470653" y="976023"/>
            <a:ext cx="5638800" cy="409111"/>
          </a:xfrm>
          <a:prstGeom prst="wedgeRoundRectCallout">
            <a:avLst>
              <a:gd name="adj1" fmla="val -32548"/>
              <a:gd name="adj2" fmla="val 69677"/>
              <a:gd name="adj3" fmla="val 16667"/>
            </a:avLst>
          </a:prstGeom>
          <a:solidFill>
            <a:srgbClr val="4255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t>“Received data can’t exceed sent data!”</a:t>
            </a:r>
          </a:p>
        </p:txBody>
      </p:sp>
      <p:sp>
        <p:nvSpPr>
          <p:cNvPr id="45" name="Rounded Rectangular Callout 44">
            <a:extLst>
              <a:ext uri="{FF2B5EF4-FFF2-40B4-BE49-F238E27FC236}">
                <a16:creationId xmlns:a16="http://schemas.microsoft.com/office/drawing/2014/main" id="{0A77763F-373C-4340-85A3-851C43202816}"/>
              </a:ext>
            </a:extLst>
          </p:cNvPr>
          <p:cNvSpPr/>
          <p:nvPr/>
        </p:nvSpPr>
        <p:spPr bwMode="ltGray">
          <a:xfrm>
            <a:off x="6467228" y="6172200"/>
            <a:ext cx="5638800" cy="409111"/>
          </a:xfrm>
          <a:prstGeom prst="wedgeRoundRectCallout">
            <a:avLst>
              <a:gd name="adj1" fmla="val -26717"/>
              <a:gd name="adj2" fmla="val -81003"/>
              <a:gd name="adj3" fmla="val 16667"/>
            </a:avLst>
          </a:prstGeom>
          <a:solidFill>
            <a:srgbClr val="4255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t>“Received data can’t exceed sent data!”</a:t>
            </a:r>
          </a:p>
        </p:txBody>
      </p:sp>
    </p:spTree>
    <p:extLst>
      <p:ext uri="{BB962C8B-B14F-4D97-AF65-F5344CB8AC3E}">
        <p14:creationId xmlns:p14="http://schemas.microsoft.com/office/powerpoint/2010/main" val="182814306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1"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up)">
                                      <p:cBhvr>
                                        <p:cTn id="10" dur="500"/>
                                        <p:tgtEl>
                                          <p:spTgt spid="3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up)">
                                      <p:cBhvr>
                                        <p:cTn id="16" dur="500"/>
                                        <p:tgtEl>
                                          <p:spTgt spid="33"/>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3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7" grpId="0" animBg="1"/>
      <p:bldP spid="38" grpId="0"/>
      <p:bldP spid="39" grpId="0"/>
      <p:bldP spid="42" grpId="0" animBg="1"/>
      <p:bldP spid="44" grpId="0"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B984CDF7-DC1A-CE46-B8B6-FA9C7D006EE0}"/>
              </a:ext>
            </a:extLst>
          </p:cNvPr>
          <p:cNvSpPr/>
          <p:nvPr/>
        </p:nvSpPr>
        <p:spPr bwMode="ltGray">
          <a:xfrm>
            <a:off x="9004295" y="3804116"/>
            <a:ext cx="571517" cy="1825974"/>
          </a:xfrm>
          <a:prstGeom prst="rect">
            <a:avLst/>
          </a:prstGeom>
          <a:solidFill>
            <a:schemeClr val="bg1">
              <a:lumMod val="5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59" name="Rectangle 58">
            <a:extLst>
              <a:ext uri="{FF2B5EF4-FFF2-40B4-BE49-F238E27FC236}">
                <a16:creationId xmlns:a16="http://schemas.microsoft.com/office/drawing/2014/main" id="{9F0C042F-43F8-9647-9BF5-C1A54AF73361}"/>
              </a:ext>
            </a:extLst>
          </p:cNvPr>
          <p:cNvSpPr/>
          <p:nvPr/>
        </p:nvSpPr>
        <p:spPr bwMode="ltGray">
          <a:xfrm>
            <a:off x="9004295" y="1981199"/>
            <a:ext cx="571517" cy="1822917"/>
          </a:xfrm>
          <a:prstGeom prst="rect">
            <a:avLst/>
          </a:prstGeom>
          <a:solidFill>
            <a:schemeClr val="bg1">
              <a:lumMod val="5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2" name="Title 1">
            <a:extLst>
              <a:ext uri="{FF2B5EF4-FFF2-40B4-BE49-F238E27FC236}">
                <a16:creationId xmlns:a16="http://schemas.microsoft.com/office/drawing/2014/main" id="{0788A175-60AF-5D4D-9448-74E87FBB5F12}"/>
              </a:ext>
            </a:extLst>
          </p:cNvPr>
          <p:cNvSpPr>
            <a:spLocks noGrp="1"/>
          </p:cNvSpPr>
          <p:nvPr>
            <p:ph type="title"/>
          </p:nvPr>
        </p:nvSpPr>
        <p:spPr/>
        <p:txBody>
          <a:bodyPr/>
          <a:lstStyle/>
          <a:p>
            <a:r>
              <a:rPr lang="en-US" dirty="0"/>
              <a:t>Loss-selfishness cancellation </a:t>
            </a:r>
            <a:br>
              <a:rPr lang="en-US" dirty="0"/>
            </a:br>
            <a:r>
              <a:rPr lang="en-US" sz="2400" b="0" dirty="0"/>
              <a:t>A </a:t>
            </a:r>
            <a:r>
              <a:rPr lang="en-US" sz="2400" dirty="0">
                <a:solidFill>
                  <a:srgbClr val="01A982"/>
                </a:solidFill>
              </a:rPr>
              <a:t>game-theoretical</a:t>
            </a:r>
            <a:r>
              <a:rPr lang="en-US" sz="2400" b="0" dirty="0"/>
              <a:t> approach</a:t>
            </a:r>
            <a:endParaRPr lang="en-US" b="0" dirty="0"/>
          </a:p>
        </p:txBody>
      </p:sp>
      <p:sp>
        <p:nvSpPr>
          <p:cNvPr id="3" name="Content Placeholder 2">
            <a:extLst>
              <a:ext uri="{FF2B5EF4-FFF2-40B4-BE49-F238E27FC236}">
                <a16:creationId xmlns:a16="http://schemas.microsoft.com/office/drawing/2014/main" id="{5351C18E-F21E-1346-9D8E-79FA9FC298D2}"/>
              </a:ext>
            </a:extLst>
          </p:cNvPr>
          <p:cNvSpPr>
            <a:spLocks noGrp="1"/>
          </p:cNvSpPr>
          <p:nvPr>
            <p:ph idx="1"/>
          </p:nvPr>
        </p:nvSpPr>
        <p:spPr>
          <a:xfrm>
            <a:off x="609599" y="1524000"/>
            <a:ext cx="6442818" cy="4571999"/>
          </a:xfrm>
        </p:spPr>
        <p:txBody>
          <a:bodyPr>
            <a:normAutofit/>
          </a:bodyPr>
          <a:lstStyle/>
          <a:p>
            <a:pPr marL="0" indent="0">
              <a:buNone/>
            </a:pPr>
            <a:r>
              <a:rPr lang="en-US" altLang="zh-CN" sz="2800" dirty="0"/>
              <a:t>To</a:t>
            </a:r>
            <a:r>
              <a:rPr lang="zh-CN" altLang="en-US" sz="2800" dirty="0"/>
              <a:t> </a:t>
            </a:r>
            <a:r>
              <a:rPr lang="en-US" altLang="zh-CN" sz="2800" dirty="0"/>
              <a:t>maximize</a:t>
            </a:r>
            <a:r>
              <a:rPr lang="zh-CN" altLang="en-US" sz="2800" dirty="0"/>
              <a:t> </a:t>
            </a:r>
            <a:r>
              <a:rPr lang="en-US" altLang="zh-CN" sz="2800" dirty="0"/>
              <a:t>their</a:t>
            </a:r>
            <a:r>
              <a:rPr lang="zh-CN" altLang="en-US" sz="2800" dirty="0"/>
              <a:t> </a:t>
            </a:r>
            <a:r>
              <a:rPr lang="en-US" altLang="zh-CN" sz="2800" dirty="0"/>
              <a:t>own</a:t>
            </a:r>
            <a:r>
              <a:rPr lang="zh-CN" altLang="en-US" sz="2800" dirty="0"/>
              <a:t> </a:t>
            </a:r>
            <a:r>
              <a:rPr lang="en-US" altLang="zh-CN" sz="2800" dirty="0"/>
              <a:t>benefits</a:t>
            </a:r>
            <a:endParaRPr lang="en-US" sz="2800" dirty="0"/>
          </a:p>
          <a:p>
            <a:pPr lvl="7"/>
            <a:endParaRPr lang="en-US" sz="500" dirty="0"/>
          </a:p>
          <a:p>
            <a:pPr lvl="1">
              <a:buFont typeface="Arial" panose="020B0604020202020204" pitchFamily="34" charset="0"/>
              <a:buChar char="•"/>
            </a:pPr>
            <a:r>
              <a:rPr lang="en-US" sz="2600" b="1" dirty="0"/>
              <a:t>Cellular operator</a:t>
            </a:r>
            <a:r>
              <a:rPr lang="en-US" sz="2600" dirty="0"/>
              <a:t>: maximin strategy</a:t>
            </a:r>
          </a:p>
          <a:p>
            <a:pPr>
              <a:buFont typeface="Arial" panose="020B0604020202020204" pitchFamily="34" charset="0"/>
              <a:buChar char="•"/>
            </a:pPr>
            <a:endParaRPr lang="en-US" sz="2800" b="1" dirty="0"/>
          </a:p>
          <a:p>
            <a:pPr lvl="8">
              <a:buFont typeface="Arial" panose="020B0604020202020204" pitchFamily="34" charset="0"/>
              <a:buChar char="•"/>
            </a:pPr>
            <a:endParaRPr lang="en-US" sz="2200" b="1" dirty="0"/>
          </a:p>
          <a:p>
            <a:pPr lvl="1">
              <a:buFont typeface="Arial" panose="020B0604020202020204" pitchFamily="34" charset="0"/>
              <a:buChar char="•"/>
            </a:pPr>
            <a:r>
              <a:rPr lang="en-US" sz="2600" b="1" dirty="0"/>
              <a:t>Edge app vendor</a:t>
            </a:r>
            <a:r>
              <a:rPr lang="en-US" sz="2600" dirty="0"/>
              <a:t>: minimax strategy</a:t>
            </a:r>
          </a:p>
          <a:p>
            <a:pPr marL="0" indent="0">
              <a:buNone/>
            </a:pPr>
            <a:r>
              <a:rPr lang="en-US" sz="1000" dirty="0"/>
              <a:t> 	</a:t>
            </a:r>
            <a:endParaRPr lang="en-US" sz="2800" dirty="0"/>
          </a:p>
          <a:p>
            <a:pPr marL="1234440" lvl="7" indent="0">
              <a:buNone/>
            </a:pPr>
            <a:endParaRPr lang="en-US" sz="2200" dirty="0"/>
          </a:p>
          <a:p>
            <a:pPr marL="0" indent="0">
              <a:buNone/>
            </a:pPr>
            <a:endParaRPr lang="en-US" sz="2800" dirty="0"/>
          </a:p>
        </p:txBody>
      </p:sp>
      <p:sp>
        <p:nvSpPr>
          <p:cNvPr id="4" name="Slide Number Placeholder 3">
            <a:extLst>
              <a:ext uri="{FF2B5EF4-FFF2-40B4-BE49-F238E27FC236}">
                <a16:creationId xmlns:a16="http://schemas.microsoft.com/office/drawing/2014/main" id="{B9C7C274-157A-044A-85B5-4C0212CD68FA}"/>
              </a:ext>
            </a:extLst>
          </p:cNvPr>
          <p:cNvSpPr>
            <a:spLocks noGrp="1"/>
          </p:cNvSpPr>
          <p:nvPr>
            <p:ph type="sldNum" sz="quarter" idx="12"/>
          </p:nvPr>
        </p:nvSpPr>
        <p:spPr/>
        <p:txBody>
          <a:bodyPr/>
          <a:lstStyle/>
          <a:p>
            <a:fld id="{B016F8AB-BCEA-4347-8BA6-BE776009BC89}" type="slidenum">
              <a:rPr lang="en-US" smtClean="0"/>
              <a:pPr/>
              <a:t>19</a:t>
            </a:fld>
            <a:endParaRPr lang="en-US"/>
          </a:p>
        </p:txBody>
      </p:sp>
      <p:pic>
        <p:nvPicPr>
          <p:cNvPr id="5" name="Picture 4">
            <a:extLst>
              <a:ext uri="{FF2B5EF4-FFF2-40B4-BE49-F238E27FC236}">
                <a16:creationId xmlns:a16="http://schemas.microsoft.com/office/drawing/2014/main" id="{8AE1F26C-50B1-A94F-8C09-D9E2B8F096B7}"/>
              </a:ext>
            </a:extLst>
          </p:cNvPr>
          <p:cNvPicPr>
            <a:picLocks noChangeAspect="1"/>
          </p:cNvPicPr>
          <p:nvPr/>
        </p:nvPicPr>
        <p:blipFill rotWithShape="1">
          <a:blip r:embed="rId3"/>
          <a:srcRect b="16460"/>
          <a:stretch/>
        </p:blipFill>
        <p:spPr>
          <a:xfrm>
            <a:off x="7020556" y="1461740"/>
            <a:ext cx="1630701" cy="977643"/>
          </a:xfrm>
          <a:prstGeom prst="rect">
            <a:avLst/>
          </a:prstGeom>
        </p:spPr>
      </p:pic>
      <p:pic>
        <p:nvPicPr>
          <p:cNvPr id="6" name="Picture 5">
            <a:extLst>
              <a:ext uri="{FF2B5EF4-FFF2-40B4-BE49-F238E27FC236}">
                <a16:creationId xmlns:a16="http://schemas.microsoft.com/office/drawing/2014/main" id="{3446A578-BD1F-074B-8371-D2A5C0EAB9FC}"/>
              </a:ext>
            </a:extLst>
          </p:cNvPr>
          <p:cNvPicPr>
            <a:picLocks noChangeAspect="1"/>
          </p:cNvPicPr>
          <p:nvPr/>
        </p:nvPicPr>
        <p:blipFill>
          <a:blip r:embed="rId4"/>
          <a:stretch>
            <a:fillRect/>
          </a:stretch>
        </p:blipFill>
        <p:spPr>
          <a:xfrm>
            <a:off x="7340606" y="4953000"/>
            <a:ext cx="990600" cy="1251284"/>
          </a:xfrm>
          <a:prstGeom prst="rect">
            <a:avLst/>
          </a:prstGeom>
        </p:spPr>
      </p:pic>
      <p:cxnSp>
        <p:nvCxnSpPr>
          <p:cNvPr id="9" name="Straight Arrow Connector 8">
            <a:extLst>
              <a:ext uri="{FF2B5EF4-FFF2-40B4-BE49-F238E27FC236}">
                <a16:creationId xmlns:a16="http://schemas.microsoft.com/office/drawing/2014/main" id="{FAB55A08-9168-9742-9289-FBC723511468}"/>
              </a:ext>
            </a:extLst>
          </p:cNvPr>
          <p:cNvCxnSpPr>
            <a:cxnSpLocks/>
          </p:cNvCxnSpPr>
          <p:nvPr/>
        </p:nvCxnSpPr>
        <p:spPr>
          <a:xfrm>
            <a:off x="8991600" y="1981200"/>
            <a:ext cx="0" cy="365760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0394341E-D3D4-A24E-8D9D-A7B9D852DFB4}"/>
              </a:ext>
            </a:extLst>
          </p:cNvPr>
          <p:cNvGrpSpPr/>
          <p:nvPr/>
        </p:nvGrpSpPr>
        <p:grpSpPr>
          <a:xfrm>
            <a:off x="8651257" y="5294942"/>
            <a:ext cx="2667000" cy="877258"/>
            <a:chOff x="8651257" y="5294942"/>
            <a:chExt cx="2667000" cy="877258"/>
          </a:xfrm>
        </p:grpSpPr>
        <p:cxnSp>
          <p:nvCxnSpPr>
            <p:cNvPr id="15" name="Straight Connector 14">
              <a:extLst>
                <a:ext uri="{FF2B5EF4-FFF2-40B4-BE49-F238E27FC236}">
                  <a16:creationId xmlns:a16="http://schemas.microsoft.com/office/drawing/2014/main" id="{5418A8D8-C484-AE4D-83AA-E0C1A4321C95}"/>
                </a:ext>
              </a:extLst>
            </p:cNvPr>
            <p:cNvCxnSpPr>
              <a:cxnSpLocks/>
            </p:cNvCxnSpPr>
            <p:nvPr/>
          </p:nvCxnSpPr>
          <p:spPr>
            <a:xfrm>
              <a:off x="8651257" y="5638800"/>
              <a:ext cx="12954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F41FAEE-A348-384E-B250-9D773A0DB003}"/>
                </a:ext>
              </a:extLst>
            </p:cNvPr>
            <p:cNvSpPr txBox="1"/>
            <p:nvPr/>
          </p:nvSpPr>
          <p:spPr>
            <a:xfrm>
              <a:off x="8651257" y="5715000"/>
              <a:ext cx="2667000" cy="457200"/>
            </a:xfrm>
            <a:prstGeom prst="rect">
              <a:avLst/>
            </a:prstGeom>
            <a:noFill/>
          </p:spPr>
          <p:txBody>
            <a:bodyPr wrap="none" lIns="0" tIns="0" rIns="0" bIns="0" rtlCol="0">
              <a:noAutofit/>
            </a:bodyPr>
            <a:lstStyle/>
            <a:p>
              <a:pPr algn="ctr">
                <a:lnSpc>
                  <a:spcPct val="90000"/>
                </a:lnSpc>
              </a:pPr>
              <a:r>
                <a:rPr lang="en-US" sz="2400" dirty="0"/>
                <a:t>Report </a:t>
              </a:r>
              <a:r>
                <a:rPr lang="en-US" sz="2400" b="1" dirty="0">
                  <a:solidFill>
                    <a:srgbClr val="01A982"/>
                  </a:solidFill>
                </a:rPr>
                <a:t>received</a:t>
              </a:r>
              <a:r>
                <a:rPr lang="en-US" sz="2400" dirty="0"/>
                <a:t> data</a:t>
              </a:r>
            </a:p>
          </p:txBody>
        </p:sp>
        <p:sp>
          <p:nvSpPr>
            <p:cNvPr id="20" name="Oval 19">
              <a:extLst>
                <a:ext uri="{FF2B5EF4-FFF2-40B4-BE49-F238E27FC236}">
                  <a16:creationId xmlns:a16="http://schemas.microsoft.com/office/drawing/2014/main" id="{95C22350-1F33-1B4F-9D96-684F27A685F2}"/>
                </a:ext>
              </a:extLst>
            </p:cNvPr>
            <p:cNvSpPr/>
            <p:nvPr/>
          </p:nvSpPr>
          <p:spPr bwMode="ltGray">
            <a:xfrm>
              <a:off x="8915400" y="5569013"/>
              <a:ext cx="152400" cy="152400"/>
            </a:xfrm>
            <a:prstGeom prst="ellipse">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CE99F04-05F6-D94A-A7BC-AC7B79B56F21}"/>
                    </a:ext>
                  </a:extLst>
                </p:cNvPr>
                <p:cNvSpPr txBox="1"/>
                <p:nvPr/>
              </p:nvSpPr>
              <p:spPr>
                <a:xfrm>
                  <a:off x="9984757" y="5294942"/>
                  <a:ext cx="527837" cy="443198"/>
                </a:xfrm>
                <a:prstGeom prst="rect">
                  <a:avLst/>
                </a:prstGeom>
                <a:noFill/>
              </p:spPr>
              <p:txBody>
                <a:bodyPr wrap="non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acc>
                              <m:accPr>
                                <m:chr m:val="̂"/>
                                <m:ctrlPr>
                                  <a:rPr lang="en-US" sz="3200" b="0" i="1" smtClean="0">
                                    <a:latin typeface="Cambria Math" panose="02040503050406030204" pitchFamily="18" charset="0"/>
                                  </a:rPr>
                                </m:ctrlPr>
                              </m:accPr>
                              <m:e>
                                <m:r>
                                  <a:rPr lang="en-US" sz="3200" b="0" i="1" smtClean="0">
                                    <a:latin typeface="Cambria Math" panose="02040503050406030204" pitchFamily="18" charset="0"/>
                                  </a:rPr>
                                  <m:t>𝑥</m:t>
                                </m:r>
                              </m:e>
                            </m:acc>
                          </m:e>
                          <m:sub>
                            <m:r>
                              <a:rPr lang="en-US" sz="3200" b="0" i="1" smtClean="0">
                                <a:latin typeface="Cambria Math" panose="02040503050406030204" pitchFamily="18" charset="0"/>
                              </a:rPr>
                              <m:t>𝑜</m:t>
                            </m:r>
                          </m:sub>
                        </m:sSub>
                      </m:oMath>
                    </m:oMathPara>
                  </a14:m>
                  <a:endParaRPr lang="en-US" sz="3200" dirty="0"/>
                </a:p>
              </p:txBody>
            </p:sp>
          </mc:Choice>
          <mc:Fallback xmlns="">
            <p:sp>
              <p:nvSpPr>
                <p:cNvPr id="21" name="TextBox 20">
                  <a:extLst>
                    <a:ext uri="{FF2B5EF4-FFF2-40B4-BE49-F238E27FC236}">
                      <a16:creationId xmlns:a16="http://schemas.microsoft.com/office/drawing/2014/main" id="{BCE99F04-05F6-D94A-A7BC-AC7B79B56F21}"/>
                    </a:ext>
                  </a:extLst>
                </p:cNvPr>
                <p:cNvSpPr txBox="1">
                  <a:spLocks noRot="1" noChangeAspect="1" noMove="1" noResize="1" noEditPoints="1" noAdjustHandles="1" noChangeArrowheads="1" noChangeShapeType="1" noTextEdit="1"/>
                </p:cNvSpPr>
                <p:nvPr/>
              </p:nvSpPr>
              <p:spPr>
                <a:xfrm>
                  <a:off x="9984757" y="5294942"/>
                  <a:ext cx="527837" cy="443198"/>
                </a:xfrm>
                <a:prstGeom prst="rect">
                  <a:avLst/>
                </a:prstGeom>
                <a:blipFill>
                  <a:blip r:embed="rId5"/>
                  <a:stretch>
                    <a:fillRect l="-6977" t="-30556" b="-13889"/>
                  </a:stretch>
                </a:blipFill>
              </p:spPr>
              <p:txBody>
                <a:bodyPr/>
                <a:lstStyle/>
                <a:p>
                  <a:r>
                    <a:rPr lang="en-US">
                      <a:noFill/>
                    </a:rPr>
                    <a:t> </a:t>
                  </a:r>
                </a:p>
              </p:txBody>
            </p:sp>
          </mc:Fallback>
        </mc:AlternateContent>
      </p:grpSp>
      <p:grpSp>
        <p:nvGrpSpPr>
          <p:cNvPr id="49" name="Group 48">
            <a:extLst>
              <a:ext uri="{FF2B5EF4-FFF2-40B4-BE49-F238E27FC236}">
                <a16:creationId xmlns:a16="http://schemas.microsoft.com/office/drawing/2014/main" id="{D49AB524-6802-C34B-B94B-BC758C13E274}"/>
              </a:ext>
            </a:extLst>
          </p:cNvPr>
          <p:cNvGrpSpPr/>
          <p:nvPr/>
        </p:nvGrpSpPr>
        <p:grpSpPr>
          <a:xfrm>
            <a:off x="8406245" y="1585843"/>
            <a:ext cx="2667000" cy="701866"/>
            <a:chOff x="8406245" y="1585843"/>
            <a:chExt cx="2667000" cy="701866"/>
          </a:xfrm>
        </p:grpSpPr>
        <p:cxnSp>
          <p:nvCxnSpPr>
            <p:cNvPr id="13" name="Straight Connector 12">
              <a:extLst>
                <a:ext uri="{FF2B5EF4-FFF2-40B4-BE49-F238E27FC236}">
                  <a16:creationId xmlns:a16="http://schemas.microsoft.com/office/drawing/2014/main" id="{6F556031-3807-E44A-BFDB-BF0E5FD7AF8A}"/>
                </a:ext>
              </a:extLst>
            </p:cNvPr>
            <p:cNvCxnSpPr>
              <a:cxnSpLocks/>
            </p:cNvCxnSpPr>
            <p:nvPr/>
          </p:nvCxnSpPr>
          <p:spPr>
            <a:xfrm>
              <a:off x="8651257" y="1981200"/>
              <a:ext cx="1295400"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ACB2B43-4704-B04F-BF9E-8853ED6EC6B7}"/>
                </a:ext>
              </a:extLst>
            </p:cNvPr>
            <p:cNvSpPr txBox="1"/>
            <p:nvPr/>
          </p:nvSpPr>
          <p:spPr>
            <a:xfrm>
              <a:off x="8406245" y="1585843"/>
              <a:ext cx="2667000" cy="457200"/>
            </a:xfrm>
            <a:prstGeom prst="rect">
              <a:avLst/>
            </a:prstGeom>
            <a:noFill/>
          </p:spPr>
          <p:txBody>
            <a:bodyPr wrap="none" lIns="0" tIns="0" rIns="0" bIns="0" rtlCol="0">
              <a:noAutofit/>
            </a:bodyPr>
            <a:lstStyle/>
            <a:p>
              <a:pPr algn="ctr">
                <a:lnSpc>
                  <a:spcPct val="90000"/>
                </a:lnSpc>
              </a:pPr>
              <a:r>
                <a:rPr lang="en-US" sz="2400" dirty="0"/>
                <a:t>Report </a:t>
              </a:r>
              <a:r>
                <a:rPr lang="en-US" sz="2400" b="1" dirty="0">
                  <a:solidFill>
                    <a:srgbClr val="01A982"/>
                  </a:solidFill>
                </a:rPr>
                <a:t>sent</a:t>
              </a:r>
              <a:r>
                <a:rPr lang="en-US" sz="2400" dirty="0"/>
                <a:t> data</a:t>
              </a:r>
            </a:p>
          </p:txBody>
        </p:sp>
        <p:sp>
          <p:nvSpPr>
            <p:cNvPr id="19" name="Oval 18">
              <a:extLst>
                <a:ext uri="{FF2B5EF4-FFF2-40B4-BE49-F238E27FC236}">
                  <a16:creationId xmlns:a16="http://schemas.microsoft.com/office/drawing/2014/main" id="{2A62130A-6F5C-2A41-9B11-D159433294F2}"/>
                </a:ext>
              </a:extLst>
            </p:cNvPr>
            <p:cNvSpPr/>
            <p:nvPr/>
          </p:nvSpPr>
          <p:spPr bwMode="ltGray">
            <a:xfrm>
              <a:off x="8920218" y="1913710"/>
              <a:ext cx="152400" cy="152400"/>
            </a:xfrm>
            <a:prstGeom prst="ellipse">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225D573-8FEA-C240-B674-9A6C6400F5F3}"/>
                    </a:ext>
                  </a:extLst>
                </p:cNvPr>
                <p:cNvSpPr txBox="1"/>
                <p:nvPr/>
              </p:nvSpPr>
              <p:spPr>
                <a:xfrm>
                  <a:off x="9915397" y="1844511"/>
                  <a:ext cx="527837" cy="443198"/>
                </a:xfrm>
                <a:prstGeom prst="rect">
                  <a:avLst/>
                </a:prstGeom>
                <a:noFill/>
              </p:spPr>
              <p:txBody>
                <a:bodyPr wrap="non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acc>
                              <m:accPr>
                                <m:chr m:val="̂"/>
                                <m:ctrlPr>
                                  <a:rPr lang="en-US" sz="3200" b="0" i="1" smtClean="0">
                                    <a:latin typeface="Cambria Math" panose="02040503050406030204" pitchFamily="18" charset="0"/>
                                  </a:rPr>
                                </m:ctrlPr>
                              </m:accPr>
                              <m:e>
                                <m:r>
                                  <a:rPr lang="en-US" sz="3200" b="0" i="1" smtClean="0">
                                    <a:latin typeface="Cambria Math" panose="02040503050406030204" pitchFamily="18" charset="0"/>
                                  </a:rPr>
                                  <m:t>𝑥</m:t>
                                </m:r>
                              </m:e>
                            </m:acc>
                          </m:e>
                          <m:sub>
                            <m:r>
                              <a:rPr lang="en-US" sz="3200" b="0" i="1" smtClean="0">
                                <a:latin typeface="Cambria Math" panose="02040503050406030204" pitchFamily="18" charset="0"/>
                              </a:rPr>
                              <m:t>𝑒</m:t>
                            </m:r>
                          </m:sub>
                        </m:sSub>
                      </m:oMath>
                    </m:oMathPara>
                  </a14:m>
                  <a:endParaRPr lang="en-US" sz="3200" dirty="0"/>
                </a:p>
              </p:txBody>
            </p:sp>
          </mc:Choice>
          <mc:Fallback xmlns="">
            <p:sp>
              <p:nvSpPr>
                <p:cNvPr id="22" name="TextBox 21">
                  <a:extLst>
                    <a:ext uri="{FF2B5EF4-FFF2-40B4-BE49-F238E27FC236}">
                      <a16:creationId xmlns:a16="http://schemas.microsoft.com/office/drawing/2014/main" id="{3225D573-8FEA-C240-B674-9A6C6400F5F3}"/>
                    </a:ext>
                  </a:extLst>
                </p:cNvPr>
                <p:cNvSpPr txBox="1">
                  <a:spLocks noRot="1" noChangeAspect="1" noMove="1" noResize="1" noEditPoints="1" noAdjustHandles="1" noChangeArrowheads="1" noChangeShapeType="1" noTextEdit="1"/>
                </p:cNvSpPr>
                <p:nvPr/>
              </p:nvSpPr>
              <p:spPr>
                <a:xfrm>
                  <a:off x="9915397" y="1844511"/>
                  <a:ext cx="527837" cy="443198"/>
                </a:xfrm>
                <a:prstGeom prst="rect">
                  <a:avLst/>
                </a:prstGeom>
                <a:blipFill>
                  <a:blip r:embed="rId6"/>
                  <a:stretch>
                    <a:fillRect l="-7143" t="-30556" b="-16667"/>
                  </a:stretch>
                </a:blipFill>
              </p:spPr>
              <p:txBody>
                <a:bodyPr/>
                <a:lstStyle/>
                <a:p>
                  <a:r>
                    <a:rPr lang="en-US">
                      <a:noFill/>
                    </a:rPr>
                    <a:t> </a:t>
                  </a:r>
                </a:p>
              </p:txBody>
            </p:sp>
          </mc:Fallback>
        </mc:AlternateContent>
      </p:grpSp>
      <p:cxnSp>
        <p:nvCxnSpPr>
          <p:cNvPr id="40" name="Straight Connector 39">
            <a:extLst>
              <a:ext uri="{FF2B5EF4-FFF2-40B4-BE49-F238E27FC236}">
                <a16:creationId xmlns:a16="http://schemas.microsoft.com/office/drawing/2014/main" id="{05627496-4620-534A-A7D1-E9F0EB800FAB}"/>
              </a:ext>
            </a:extLst>
          </p:cNvPr>
          <p:cNvCxnSpPr>
            <a:cxnSpLocks/>
          </p:cNvCxnSpPr>
          <p:nvPr/>
        </p:nvCxnSpPr>
        <p:spPr>
          <a:xfrm flipV="1">
            <a:off x="8763000" y="1989910"/>
            <a:ext cx="0" cy="3640180"/>
          </a:xfrm>
          <a:prstGeom prst="line">
            <a:avLst/>
          </a:prstGeom>
          <a:ln w="19050">
            <a:solidFill>
              <a:schemeClr val="tx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7DDCCA9-2FEF-4145-AE51-69E6B1BA0327}"/>
              </a:ext>
            </a:extLst>
          </p:cNvPr>
          <p:cNvSpPr txBox="1"/>
          <p:nvPr/>
        </p:nvSpPr>
        <p:spPr>
          <a:xfrm>
            <a:off x="6647172" y="3581400"/>
            <a:ext cx="2667000" cy="457200"/>
          </a:xfrm>
          <a:prstGeom prst="rect">
            <a:avLst/>
          </a:prstGeom>
          <a:noFill/>
        </p:spPr>
        <p:txBody>
          <a:bodyPr wrap="none" lIns="0" tIns="0" rIns="0" bIns="0" rtlCol="0">
            <a:noAutofit/>
          </a:bodyPr>
          <a:lstStyle/>
          <a:p>
            <a:pPr algn="ctr">
              <a:lnSpc>
                <a:spcPct val="90000"/>
              </a:lnSpc>
            </a:pPr>
            <a:r>
              <a:rPr lang="en-US" sz="2400" dirty="0"/>
              <a:t>Data loss</a:t>
            </a:r>
          </a:p>
        </p:txBody>
      </p:sp>
      <p:sp>
        <p:nvSpPr>
          <p:cNvPr id="57" name="TextBox 56">
            <a:extLst>
              <a:ext uri="{FF2B5EF4-FFF2-40B4-BE49-F238E27FC236}">
                <a16:creationId xmlns:a16="http://schemas.microsoft.com/office/drawing/2014/main" id="{6123BC50-E8D5-6146-839F-2CFBA7315124}"/>
              </a:ext>
            </a:extLst>
          </p:cNvPr>
          <p:cNvSpPr txBox="1"/>
          <p:nvPr/>
        </p:nvSpPr>
        <p:spPr>
          <a:xfrm>
            <a:off x="6795659" y="1066800"/>
            <a:ext cx="2094221" cy="457200"/>
          </a:xfrm>
          <a:prstGeom prst="rect">
            <a:avLst/>
          </a:prstGeom>
          <a:noFill/>
        </p:spPr>
        <p:txBody>
          <a:bodyPr wrap="none" lIns="0" tIns="0" rIns="0" bIns="0" rtlCol="0">
            <a:noAutofit/>
          </a:bodyPr>
          <a:lstStyle/>
          <a:p>
            <a:pPr algn="ctr">
              <a:lnSpc>
                <a:spcPct val="90000"/>
              </a:lnSpc>
            </a:pPr>
            <a:r>
              <a:rPr lang="en-US" sz="2000" b="1" dirty="0">
                <a:solidFill>
                  <a:srgbClr val="425563"/>
                </a:solidFill>
              </a:rPr>
              <a:t>Edge app vendor</a:t>
            </a:r>
          </a:p>
        </p:txBody>
      </p:sp>
      <p:sp>
        <p:nvSpPr>
          <p:cNvPr id="58" name="TextBox 57">
            <a:extLst>
              <a:ext uri="{FF2B5EF4-FFF2-40B4-BE49-F238E27FC236}">
                <a16:creationId xmlns:a16="http://schemas.microsoft.com/office/drawing/2014/main" id="{E81CEB9D-3992-5F4A-877B-20FF77ECE036}"/>
              </a:ext>
            </a:extLst>
          </p:cNvPr>
          <p:cNvSpPr txBox="1"/>
          <p:nvPr/>
        </p:nvSpPr>
        <p:spPr>
          <a:xfrm>
            <a:off x="6795659" y="6167142"/>
            <a:ext cx="2094221" cy="457200"/>
          </a:xfrm>
          <a:prstGeom prst="rect">
            <a:avLst/>
          </a:prstGeom>
          <a:noFill/>
        </p:spPr>
        <p:txBody>
          <a:bodyPr wrap="none" lIns="0" tIns="0" rIns="0" bIns="0" rtlCol="0">
            <a:noAutofit/>
          </a:bodyPr>
          <a:lstStyle/>
          <a:p>
            <a:pPr algn="ctr">
              <a:lnSpc>
                <a:spcPct val="90000"/>
              </a:lnSpc>
            </a:pPr>
            <a:r>
              <a:rPr lang="en-US" sz="2000" b="1" dirty="0">
                <a:solidFill>
                  <a:srgbClr val="425563"/>
                </a:solidFill>
              </a:rPr>
              <a:t>Cellular operator</a:t>
            </a:r>
          </a:p>
        </p:txBody>
      </p:sp>
      <p:grpSp>
        <p:nvGrpSpPr>
          <p:cNvPr id="62" name="Group 61">
            <a:extLst>
              <a:ext uri="{FF2B5EF4-FFF2-40B4-BE49-F238E27FC236}">
                <a16:creationId xmlns:a16="http://schemas.microsoft.com/office/drawing/2014/main" id="{CC556C86-0907-B645-8A07-7F4F07964420}"/>
              </a:ext>
            </a:extLst>
          </p:cNvPr>
          <p:cNvGrpSpPr/>
          <p:nvPr/>
        </p:nvGrpSpPr>
        <p:grpSpPr>
          <a:xfrm>
            <a:off x="8928410" y="3743040"/>
            <a:ext cx="1739590" cy="152400"/>
            <a:chOff x="8915400" y="3950719"/>
            <a:chExt cx="1739590" cy="152400"/>
          </a:xfrm>
        </p:grpSpPr>
        <p:cxnSp>
          <p:nvCxnSpPr>
            <p:cNvPr id="63" name="Straight Connector 62">
              <a:extLst>
                <a:ext uri="{FF2B5EF4-FFF2-40B4-BE49-F238E27FC236}">
                  <a16:creationId xmlns:a16="http://schemas.microsoft.com/office/drawing/2014/main" id="{1D726039-A096-6E40-99F4-92AF93F3786E}"/>
                </a:ext>
              </a:extLst>
            </p:cNvPr>
            <p:cNvCxnSpPr>
              <a:cxnSpLocks/>
            </p:cNvCxnSpPr>
            <p:nvPr/>
          </p:nvCxnSpPr>
          <p:spPr>
            <a:xfrm>
              <a:off x="9004295" y="4020506"/>
              <a:ext cx="1650695"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A01EC4C6-0BD1-3B4C-9ADA-1CE3AB2FBFDC}"/>
                </a:ext>
              </a:extLst>
            </p:cNvPr>
            <p:cNvSpPr/>
            <p:nvPr/>
          </p:nvSpPr>
          <p:spPr bwMode="ltGray">
            <a:xfrm>
              <a:off x="8915400" y="3950719"/>
              <a:ext cx="152400" cy="152400"/>
            </a:xfrm>
            <a:prstGeom prst="ellipse">
              <a:avLst/>
            </a:prstGeom>
            <a:solidFill>
              <a:schemeClr val="tx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gr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646E70F8-E111-D642-B312-E2224E865791}"/>
                  </a:ext>
                </a:extLst>
              </p:cNvPr>
              <p:cNvSpPr txBox="1"/>
              <p:nvPr/>
            </p:nvSpPr>
            <p:spPr>
              <a:xfrm>
                <a:off x="10718806" y="3563630"/>
                <a:ext cx="344261" cy="443198"/>
              </a:xfrm>
              <a:prstGeom prst="rect">
                <a:avLst/>
              </a:prstGeom>
              <a:noFill/>
            </p:spPr>
            <p:txBody>
              <a:bodyPr wrap="non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acc>
                        <m:accPr>
                          <m:chr m:val="̂"/>
                          <m:ctrlPr>
                            <a:rPr lang="en-US" sz="3200" i="1">
                              <a:latin typeface="Cambria Math" panose="02040503050406030204" pitchFamily="18" charset="0"/>
                            </a:rPr>
                          </m:ctrlPr>
                        </m:accPr>
                        <m:e>
                          <m:r>
                            <a:rPr lang="en-US" sz="3200" i="1">
                              <a:latin typeface="Cambria Math" panose="02040503050406030204" pitchFamily="18" charset="0"/>
                            </a:rPr>
                            <m:t>𝑥</m:t>
                          </m:r>
                        </m:e>
                      </m:acc>
                    </m:oMath>
                  </m:oMathPara>
                </a14:m>
                <a:endParaRPr lang="en-US" sz="3200" dirty="0"/>
              </a:p>
            </p:txBody>
          </p:sp>
        </mc:Choice>
        <mc:Fallback xmlns="">
          <p:sp>
            <p:nvSpPr>
              <p:cNvPr id="66" name="TextBox 65">
                <a:extLst>
                  <a:ext uri="{FF2B5EF4-FFF2-40B4-BE49-F238E27FC236}">
                    <a16:creationId xmlns:a16="http://schemas.microsoft.com/office/drawing/2014/main" id="{646E70F8-E111-D642-B312-E2224E865791}"/>
                  </a:ext>
                </a:extLst>
              </p:cNvPr>
              <p:cNvSpPr txBox="1">
                <a:spLocks noRot="1" noChangeAspect="1" noMove="1" noResize="1" noEditPoints="1" noAdjustHandles="1" noChangeArrowheads="1" noChangeShapeType="1" noTextEdit="1"/>
              </p:cNvSpPr>
              <p:nvPr/>
            </p:nvSpPr>
            <p:spPr>
              <a:xfrm>
                <a:off x="10718806" y="3563630"/>
                <a:ext cx="344261" cy="443198"/>
              </a:xfrm>
              <a:prstGeom prst="rect">
                <a:avLst/>
              </a:prstGeom>
              <a:blipFill>
                <a:blip r:embed="rId9"/>
                <a:stretch>
                  <a:fillRect l="-10714" t="-31429" r="-71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057E2F16-7051-D343-9D90-6AEA242C445F}"/>
                  </a:ext>
                </a:extLst>
              </p:cNvPr>
              <p:cNvSpPr txBox="1"/>
              <p:nvPr/>
            </p:nvSpPr>
            <p:spPr>
              <a:xfrm>
                <a:off x="1905228" y="3938593"/>
                <a:ext cx="3439531" cy="634661"/>
              </a:xfrm>
              <a:prstGeom prst="rect">
                <a:avLst/>
              </a:prstGeom>
              <a:noFill/>
            </p:spPr>
            <p:txBody>
              <a:bodyPr wrap="non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i="1" smtClean="0">
                              <a:latin typeface="Cambria Math" panose="02040503050406030204" pitchFamily="18" charset="0"/>
                            </a:rPr>
                            <m:t>𝑥</m:t>
                          </m:r>
                        </m:e>
                        <m:sub>
                          <m:r>
                            <a:rPr lang="en-US" sz="3200" b="0" i="1" smtClean="0">
                              <a:latin typeface="Cambria Math" panose="02040503050406030204" pitchFamily="18" charset="0"/>
                            </a:rPr>
                            <m:t>𝑒</m:t>
                          </m:r>
                        </m:sub>
                      </m:sSub>
                      <m:r>
                        <a:rPr lang="en-US" sz="3200" b="0" i="1" smtClean="0">
                          <a:latin typeface="Cambria Math" panose="02040503050406030204" pitchFamily="18" charset="0"/>
                        </a:rPr>
                        <m:t>=</m:t>
                      </m:r>
                      <m:func>
                        <m:funcPr>
                          <m:ctrlPr>
                            <a:rPr lang="en-US" sz="3200" b="0" i="1" smtClean="0">
                              <a:latin typeface="Cambria Math" panose="02040503050406030204" pitchFamily="18" charset="0"/>
                            </a:rPr>
                          </m:ctrlPr>
                        </m:funcPr>
                        <m:fName>
                          <m:r>
                            <m:rPr>
                              <m:sty m:val="p"/>
                            </m:rPr>
                            <a:rPr lang="en-US" sz="3200" b="0" i="1" smtClean="0">
                              <a:latin typeface="Cambria Math" panose="02040503050406030204" pitchFamily="18" charset="0"/>
                            </a:rPr>
                            <m:t>arg</m:t>
                          </m:r>
                          <m:limLow>
                            <m:limLowPr>
                              <m:ctrlPr>
                                <a:rPr lang="en-US" sz="3200" b="0" i="1" smtClean="0">
                                  <a:latin typeface="Cambria Math" panose="02040503050406030204" pitchFamily="18" charset="0"/>
                                </a:rPr>
                              </m:ctrlPr>
                            </m:limLowPr>
                            <m:e>
                              <m:r>
                                <m:rPr>
                                  <m:sty m:val="p"/>
                                </m:rPr>
                                <a:rPr lang="en-US" sz="3200" b="0" i="0" smtClean="0">
                                  <a:latin typeface="Cambria Math" panose="02040503050406030204" pitchFamily="18" charset="0"/>
                                </a:rPr>
                                <m:t>min</m:t>
                              </m:r>
                            </m:e>
                            <m:lim>
                              <m:sSub>
                                <m:sSubPr>
                                  <m:ctrlPr>
                                    <a:rPr lang="en-US" sz="3200" i="1">
                                      <a:latin typeface="Cambria Math" panose="02040503050406030204" pitchFamily="18" charset="0"/>
                                    </a:rPr>
                                  </m:ctrlPr>
                                </m:sSubPr>
                                <m:e>
                                  <m:r>
                                    <a:rPr lang="en-US" sz="3200" i="1">
                                      <a:latin typeface="Cambria Math" panose="02040503050406030204" pitchFamily="18" charset="0"/>
                                    </a:rPr>
                                    <m:t>𝑥</m:t>
                                  </m:r>
                                </m:e>
                                <m:sub>
                                  <m:r>
                                    <a:rPr lang="en-US" sz="3200" i="1">
                                      <a:latin typeface="Cambria Math" panose="02040503050406030204" pitchFamily="18" charset="0"/>
                                    </a:rPr>
                                    <m:t>𝑒</m:t>
                                  </m:r>
                                </m:sub>
                              </m:sSub>
                            </m:lim>
                          </m:limLow>
                        </m:fName>
                        <m:e>
                          <m:func>
                            <m:funcPr>
                              <m:ctrlPr>
                                <a:rPr lang="en-US" sz="3200" b="0" i="1" smtClean="0">
                                  <a:latin typeface="Cambria Math" panose="02040503050406030204" pitchFamily="18" charset="0"/>
                                </a:rPr>
                              </m:ctrlPr>
                            </m:funcPr>
                            <m:fName>
                              <m:limLow>
                                <m:limLowPr>
                                  <m:ctrlPr>
                                    <a:rPr lang="en-US" sz="3200" b="0" i="1" smtClean="0">
                                      <a:latin typeface="Cambria Math" panose="02040503050406030204" pitchFamily="18" charset="0"/>
                                    </a:rPr>
                                  </m:ctrlPr>
                                </m:limLowPr>
                                <m:e>
                                  <m:r>
                                    <m:rPr>
                                      <m:sty m:val="p"/>
                                    </m:rPr>
                                    <a:rPr lang="en-US" sz="3200" b="0" i="0" smtClean="0">
                                      <a:latin typeface="Cambria Math" panose="02040503050406030204" pitchFamily="18" charset="0"/>
                                    </a:rPr>
                                    <m:t>max</m:t>
                                  </m:r>
                                </m:e>
                                <m:lim>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𝑥</m:t>
                                      </m:r>
                                    </m:e>
                                    <m:sub>
                                      <m:r>
                                        <a:rPr lang="en-US" sz="3200" b="0" i="1" smtClean="0">
                                          <a:latin typeface="Cambria Math" panose="02040503050406030204" pitchFamily="18" charset="0"/>
                                        </a:rPr>
                                        <m:t>𝑜</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𝑥</m:t>
                                      </m:r>
                                    </m:e>
                                    <m:sub>
                                      <m:r>
                                        <a:rPr lang="en-US" sz="3200" b="0" i="1" smtClean="0">
                                          <a:latin typeface="Cambria Math" panose="02040503050406030204" pitchFamily="18" charset="0"/>
                                        </a:rPr>
                                        <m:t>𝑒</m:t>
                                      </m:r>
                                    </m:sub>
                                  </m:sSub>
                                </m:lim>
                              </m:limLow>
                            </m:fName>
                            <m:e>
                              <m:r>
                                <a:rPr lang="en-US" sz="3200" b="0" i="1" smtClean="0">
                                  <a:latin typeface="Cambria Math" panose="02040503050406030204" pitchFamily="18" charset="0"/>
                                </a:rPr>
                                <m:t>𝑥</m:t>
                              </m:r>
                            </m:e>
                          </m:func>
                        </m:e>
                      </m:func>
                    </m:oMath>
                  </m:oMathPara>
                </a14:m>
                <a:endParaRPr lang="en-US" sz="3200" dirty="0"/>
              </a:p>
            </p:txBody>
          </p:sp>
        </mc:Choice>
        <mc:Fallback xmlns="">
          <p:sp>
            <p:nvSpPr>
              <p:cNvPr id="41" name="TextBox 40">
                <a:extLst>
                  <a:ext uri="{FF2B5EF4-FFF2-40B4-BE49-F238E27FC236}">
                    <a16:creationId xmlns:a16="http://schemas.microsoft.com/office/drawing/2014/main" id="{057E2F16-7051-D343-9D90-6AEA242C445F}"/>
                  </a:ext>
                </a:extLst>
              </p:cNvPr>
              <p:cNvSpPr txBox="1">
                <a:spLocks noRot="1" noChangeAspect="1" noMove="1" noResize="1" noEditPoints="1" noAdjustHandles="1" noChangeArrowheads="1" noChangeShapeType="1" noTextEdit="1"/>
              </p:cNvSpPr>
              <p:nvPr/>
            </p:nvSpPr>
            <p:spPr>
              <a:xfrm>
                <a:off x="1905228" y="3938593"/>
                <a:ext cx="3439531" cy="634661"/>
              </a:xfrm>
              <a:prstGeom prst="rect">
                <a:avLst/>
              </a:prstGeom>
              <a:blipFill>
                <a:blip r:embed="rId10"/>
                <a:stretch>
                  <a:fillRect l="-735" b="-235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9BAFC2C4-FFCC-4347-A1D1-62E7182D8577}"/>
                  </a:ext>
                </a:extLst>
              </p:cNvPr>
              <p:cNvSpPr txBox="1"/>
              <p:nvPr/>
            </p:nvSpPr>
            <p:spPr>
              <a:xfrm>
                <a:off x="1877174" y="2676562"/>
                <a:ext cx="3495637" cy="634661"/>
              </a:xfrm>
              <a:prstGeom prst="rect">
                <a:avLst/>
              </a:prstGeom>
              <a:noFill/>
            </p:spPr>
            <p:txBody>
              <a:bodyPr wrap="none" lIns="0" tIns="0" rIns="0" bIns="0" rtlCol="0">
                <a:spAutoFit/>
              </a:bodyPr>
              <a:lstStyle/>
              <a:p>
                <a:pPr>
                  <a:lnSpc>
                    <a:spcPct val="90000"/>
                  </a:lnSpc>
                </a:pPr>
                <a14:m>
                  <m:oMathPara xmlns:m="http://schemas.openxmlformats.org/officeDocument/2006/math">
                    <m:oMathParaPr>
                      <m:jc m:val="centerGroup"/>
                    </m:oMathParaPr>
                    <m:oMath xmlns:m="http://schemas.openxmlformats.org/officeDocument/2006/math">
                      <m:sSub>
                        <m:sSubPr>
                          <m:ctrlPr>
                            <a:rPr lang="en-US" sz="3200" b="0" i="1" smtClean="0">
                              <a:latin typeface="Cambria Math" panose="02040503050406030204" pitchFamily="18" charset="0"/>
                            </a:rPr>
                          </m:ctrlPr>
                        </m:sSubPr>
                        <m:e>
                          <m:r>
                            <a:rPr lang="en-US" sz="3200" i="1" smtClean="0">
                              <a:latin typeface="Cambria Math" panose="02040503050406030204" pitchFamily="18" charset="0"/>
                            </a:rPr>
                            <m:t>𝑥</m:t>
                          </m:r>
                        </m:e>
                        <m:sub>
                          <m:r>
                            <a:rPr lang="en-US" sz="3200" b="0" i="1" smtClean="0">
                              <a:latin typeface="Cambria Math" panose="02040503050406030204" pitchFamily="18" charset="0"/>
                            </a:rPr>
                            <m:t>𝑜</m:t>
                          </m:r>
                        </m:sub>
                      </m:sSub>
                      <m:r>
                        <a:rPr lang="en-US" sz="3200" b="0" i="1" smtClean="0">
                          <a:latin typeface="Cambria Math" panose="02040503050406030204" pitchFamily="18" charset="0"/>
                        </a:rPr>
                        <m:t>=</m:t>
                      </m:r>
                      <m:func>
                        <m:funcPr>
                          <m:ctrlPr>
                            <a:rPr lang="en-US" sz="3200" b="0" i="1" smtClean="0">
                              <a:latin typeface="Cambria Math" panose="02040503050406030204" pitchFamily="18" charset="0"/>
                            </a:rPr>
                          </m:ctrlPr>
                        </m:funcPr>
                        <m:fName>
                          <m:r>
                            <m:rPr>
                              <m:sty m:val="p"/>
                            </m:rPr>
                            <a:rPr lang="en-US" sz="3200" b="0" i="1" smtClean="0">
                              <a:latin typeface="Cambria Math" panose="02040503050406030204" pitchFamily="18" charset="0"/>
                            </a:rPr>
                            <m:t>arg</m:t>
                          </m:r>
                          <m:limLow>
                            <m:limLowPr>
                              <m:ctrlPr>
                                <a:rPr lang="en-US" sz="3200" b="0" i="1" smtClean="0">
                                  <a:latin typeface="Cambria Math" panose="02040503050406030204" pitchFamily="18" charset="0"/>
                                </a:rPr>
                              </m:ctrlPr>
                            </m:limLowPr>
                            <m:e>
                              <m:r>
                                <m:rPr>
                                  <m:sty m:val="p"/>
                                </m:rPr>
                                <a:rPr lang="en-US" sz="3200" b="0" i="0" smtClean="0">
                                  <a:latin typeface="Cambria Math" panose="02040503050406030204" pitchFamily="18" charset="0"/>
                                </a:rPr>
                                <m:t>max</m:t>
                              </m:r>
                            </m:e>
                            <m:lim>
                              <m:sSub>
                                <m:sSubPr>
                                  <m:ctrlPr>
                                    <a:rPr lang="en-US" sz="3200" i="1">
                                      <a:latin typeface="Cambria Math" panose="02040503050406030204" pitchFamily="18" charset="0"/>
                                    </a:rPr>
                                  </m:ctrlPr>
                                </m:sSubPr>
                                <m:e>
                                  <m:r>
                                    <a:rPr lang="en-US" sz="3200" i="1">
                                      <a:latin typeface="Cambria Math" panose="02040503050406030204" pitchFamily="18" charset="0"/>
                                    </a:rPr>
                                    <m:t>𝑥</m:t>
                                  </m:r>
                                </m:e>
                                <m:sub>
                                  <m:r>
                                    <a:rPr lang="en-US" sz="3200" b="0" i="1" smtClean="0">
                                      <a:latin typeface="Cambria Math" panose="02040503050406030204" pitchFamily="18" charset="0"/>
                                    </a:rPr>
                                    <m:t>𝑜</m:t>
                                  </m:r>
                                </m:sub>
                              </m:sSub>
                            </m:lim>
                          </m:limLow>
                        </m:fName>
                        <m:e>
                          <m:func>
                            <m:funcPr>
                              <m:ctrlPr>
                                <a:rPr lang="en-US" sz="3200" b="0" i="1" smtClean="0">
                                  <a:latin typeface="Cambria Math" panose="02040503050406030204" pitchFamily="18" charset="0"/>
                                </a:rPr>
                              </m:ctrlPr>
                            </m:funcPr>
                            <m:fName>
                              <m:limLow>
                                <m:limLowPr>
                                  <m:ctrlPr>
                                    <a:rPr lang="en-US" sz="3200" b="0" i="1" smtClean="0">
                                      <a:latin typeface="Cambria Math" panose="02040503050406030204" pitchFamily="18" charset="0"/>
                                    </a:rPr>
                                  </m:ctrlPr>
                                </m:limLowPr>
                                <m:e>
                                  <m:r>
                                    <m:rPr>
                                      <m:sty m:val="p"/>
                                    </m:rPr>
                                    <a:rPr lang="en-US" sz="3200" b="0" i="0" smtClean="0">
                                      <a:latin typeface="Cambria Math" panose="02040503050406030204" pitchFamily="18" charset="0"/>
                                    </a:rPr>
                                    <m:t>min</m:t>
                                  </m:r>
                                </m:e>
                                <m:lim>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𝑥</m:t>
                                      </m:r>
                                    </m:e>
                                    <m:sub>
                                      <m:r>
                                        <a:rPr lang="en-US" sz="3200" b="0" i="1" smtClean="0">
                                          <a:latin typeface="Cambria Math" panose="02040503050406030204" pitchFamily="18" charset="0"/>
                                        </a:rPr>
                                        <m:t>𝑒</m:t>
                                      </m:r>
                                    </m:sub>
                                  </m:sSub>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𝑥</m:t>
                                      </m:r>
                                    </m:e>
                                    <m:sub>
                                      <m:r>
                                        <a:rPr lang="en-US" sz="3200" b="0" i="1" smtClean="0">
                                          <a:latin typeface="Cambria Math" panose="02040503050406030204" pitchFamily="18" charset="0"/>
                                        </a:rPr>
                                        <m:t>𝑜</m:t>
                                      </m:r>
                                    </m:sub>
                                  </m:sSub>
                                </m:lim>
                              </m:limLow>
                            </m:fName>
                            <m:e>
                              <m:r>
                                <a:rPr lang="en-US" sz="3200" b="0" i="1" smtClean="0">
                                  <a:latin typeface="Cambria Math" panose="02040503050406030204" pitchFamily="18" charset="0"/>
                                </a:rPr>
                                <m:t>𝑥</m:t>
                              </m:r>
                            </m:e>
                          </m:func>
                        </m:e>
                      </m:func>
                    </m:oMath>
                  </m:oMathPara>
                </a14:m>
                <a:endParaRPr lang="en-US" sz="3200" dirty="0"/>
              </a:p>
            </p:txBody>
          </p:sp>
        </mc:Choice>
        <mc:Fallback xmlns="">
          <p:sp>
            <p:nvSpPr>
              <p:cNvPr id="42" name="TextBox 41">
                <a:extLst>
                  <a:ext uri="{FF2B5EF4-FFF2-40B4-BE49-F238E27FC236}">
                    <a16:creationId xmlns:a16="http://schemas.microsoft.com/office/drawing/2014/main" id="{9BAFC2C4-FFCC-4347-A1D1-62E7182D8577}"/>
                  </a:ext>
                </a:extLst>
              </p:cNvPr>
              <p:cNvSpPr txBox="1">
                <a:spLocks noRot="1" noChangeAspect="1" noMove="1" noResize="1" noEditPoints="1" noAdjustHandles="1" noChangeArrowheads="1" noChangeShapeType="1" noTextEdit="1"/>
              </p:cNvSpPr>
              <p:nvPr/>
            </p:nvSpPr>
            <p:spPr>
              <a:xfrm>
                <a:off x="1877174" y="2676562"/>
                <a:ext cx="3495637" cy="634661"/>
              </a:xfrm>
              <a:prstGeom prst="rect">
                <a:avLst/>
              </a:prstGeom>
              <a:blipFill>
                <a:blip r:embed="rId11"/>
                <a:stretch>
                  <a:fillRect l="-725" r="-362" b="-235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ounded Rectangle 45">
                <a:extLst>
                  <a:ext uri="{FF2B5EF4-FFF2-40B4-BE49-F238E27FC236}">
                    <a16:creationId xmlns:a16="http://schemas.microsoft.com/office/drawing/2014/main" id="{F936BE11-ED28-1341-BA30-B1FBCD79AAC7}"/>
                  </a:ext>
                </a:extLst>
              </p:cNvPr>
              <p:cNvSpPr/>
              <p:nvPr/>
            </p:nvSpPr>
            <p:spPr bwMode="ltGray">
              <a:xfrm>
                <a:off x="788684" y="4748478"/>
                <a:ext cx="5885172" cy="1434183"/>
              </a:xfrm>
              <a:prstGeom prst="roundRect">
                <a:avLst/>
              </a:prstGeom>
              <a:solidFill>
                <a:srgbClr val="425563"/>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b="1" dirty="0"/>
                  <a:t>Theorem (Nash Equilibrium)</a:t>
                </a:r>
                <a:r>
                  <a:rPr lang="en-US" sz="2800" dirty="0"/>
                  <a:t>:</a:t>
                </a:r>
              </a:p>
              <a:p>
                <a:pPr algn="ctr">
                  <a:lnSpc>
                    <a:spcPct val="90000"/>
                  </a:lnSpc>
                </a:pPr>
                <a:r>
                  <a:rPr lang="en-US" sz="500" dirty="0"/>
                  <a:t> </a:t>
                </a:r>
              </a:p>
              <a:p>
                <a:pPr algn="ctr">
                  <a:lnSpc>
                    <a:spcPct val="90000"/>
                  </a:lnSpc>
                </a:pPr>
                <a14:m>
                  <m:oMathPara xmlns:m="http://schemas.openxmlformats.org/officeDocument/2006/math">
                    <m:oMathParaPr>
                      <m:jc m:val="centerGroup"/>
                    </m:oMathParaPr>
                    <m:oMath xmlns:m="http://schemas.openxmlformats.org/officeDocument/2006/math">
                      <m:func>
                        <m:funcPr>
                          <m:ctrlPr>
                            <a:rPr lang="en-US" sz="3200" i="1">
                              <a:latin typeface="Cambria Math" panose="02040503050406030204" pitchFamily="18" charset="0"/>
                            </a:rPr>
                          </m:ctrlPr>
                        </m:funcPr>
                        <m:fName>
                          <m:limLow>
                            <m:limLowPr>
                              <m:ctrlPr>
                                <a:rPr lang="en-US" sz="3200" i="1">
                                  <a:latin typeface="Cambria Math" panose="02040503050406030204" pitchFamily="18" charset="0"/>
                                </a:rPr>
                              </m:ctrlPr>
                            </m:limLowPr>
                            <m:e>
                              <m:r>
                                <m:rPr>
                                  <m:sty m:val="p"/>
                                </m:rPr>
                                <a:rPr lang="en-US" sz="3200">
                                  <a:latin typeface="Cambria Math" panose="02040503050406030204" pitchFamily="18" charset="0"/>
                                </a:rPr>
                                <m:t>max</m:t>
                              </m:r>
                            </m:e>
                            <m:lim>
                              <m:sSub>
                                <m:sSubPr>
                                  <m:ctrlPr>
                                    <a:rPr lang="en-US" sz="3200" i="1">
                                      <a:latin typeface="Cambria Math" panose="02040503050406030204" pitchFamily="18" charset="0"/>
                                    </a:rPr>
                                  </m:ctrlPr>
                                </m:sSubPr>
                                <m:e>
                                  <m:r>
                                    <a:rPr lang="en-US" sz="3200" i="1">
                                      <a:latin typeface="Cambria Math" panose="02040503050406030204" pitchFamily="18" charset="0"/>
                                    </a:rPr>
                                    <m:t>𝑥</m:t>
                                  </m:r>
                                </m:e>
                                <m:sub>
                                  <m:r>
                                    <a:rPr lang="en-US" sz="3200" i="1">
                                      <a:latin typeface="Cambria Math" panose="02040503050406030204" pitchFamily="18" charset="0"/>
                                    </a:rPr>
                                    <m:t>𝑜</m:t>
                                  </m:r>
                                </m:sub>
                              </m:sSub>
                            </m:lim>
                          </m:limLow>
                        </m:fName>
                        <m:e>
                          <m:func>
                            <m:funcPr>
                              <m:ctrlPr>
                                <a:rPr lang="en-US" sz="3200" i="1">
                                  <a:latin typeface="Cambria Math" panose="02040503050406030204" pitchFamily="18" charset="0"/>
                                </a:rPr>
                              </m:ctrlPr>
                            </m:funcPr>
                            <m:fName>
                              <m:limLow>
                                <m:limLowPr>
                                  <m:ctrlPr>
                                    <a:rPr lang="en-US" sz="3200" i="1">
                                      <a:latin typeface="Cambria Math" panose="02040503050406030204" pitchFamily="18" charset="0"/>
                                    </a:rPr>
                                  </m:ctrlPr>
                                </m:limLowPr>
                                <m:e>
                                  <m:r>
                                    <m:rPr>
                                      <m:sty m:val="p"/>
                                    </m:rPr>
                                    <a:rPr lang="en-US" sz="3200">
                                      <a:latin typeface="Cambria Math" panose="02040503050406030204" pitchFamily="18" charset="0"/>
                                    </a:rPr>
                                    <m:t>min</m:t>
                                  </m:r>
                                </m:e>
                                <m:lim>
                                  <m:sSub>
                                    <m:sSubPr>
                                      <m:ctrlPr>
                                        <a:rPr lang="en-US" sz="3200" i="1">
                                          <a:latin typeface="Cambria Math" panose="02040503050406030204" pitchFamily="18" charset="0"/>
                                        </a:rPr>
                                      </m:ctrlPr>
                                    </m:sSubPr>
                                    <m:e>
                                      <m:r>
                                        <a:rPr lang="en-US" sz="3200" i="1">
                                          <a:latin typeface="Cambria Math" panose="02040503050406030204" pitchFamily="18" charset="0"/>
                                        </a:rPr>
                                        <m:t>𝑥</m:t>
                                      </m:r>
                                    </m:e>
                                    <m:sub>
                                      <m:r>
                                        <a:rPr lang="en-US" sz="3200" i="1">
                                          <a:latin typeface="Cambria Math" panose="02040503050406030204" pitchFamily="18" charset="0"/>
                                        </a:rPr>
                                        <m:t>𝑒</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𝑥</m:t>
                                      </m:r>
                                    </m:e>
                                    <m:sub>
                                      <m:r>
                                        <a:rPr lang="en-US" sz="3200" i="1">
                                          <a:latin typeface="Cambria Math" panose="02040503050406030204" pitchFamily="18" charset="0"/>
                                        </a:rPr>
                                        <m:t>𝑜</m:t>
                                      </m:r>
                                    </m:sub>
                                  </m:sSub>
                                </m:lim>
                              </m:limLow>
                            </m:fName>
                            <m:e>
                              <m:r>
                                <a:rPr lang="en-US" sz="3200" i="1">
                                  <a:latin typeface="Cambria Math" panose="02040503050406030204" pitchFamily="18" charset="0"/>
                                </a:rPr>
                                <m:t>𝑥</m:t>
                              </m:r>
                            </m:e>
                          </m:func>
                        </m:e>
                      </m:func>
                      <m:r>
                        <a:rPr lang="en-US" sz="3200" b="0" i="1" smtClean="0">
                          <a:latin typeface="Cambria Math" panose="02040503050406030204" pitchFamily="18" charset="0"/>
                        </a:rPr>
                        <m:t>=</m:t>
                      </m:r>
                      <m:func>
                        <m:funcPr>
                          <m:ctrlPr>
                            <a:rPr lang="en-US" sz="3200" i="1">
                              <a:latin typeface="Cambria Math" panose="02040503050406030204" pitchFamily="18" charset="0"/>
                            </a:rPr>
                          </m:ctrlPr>
                        </m:funcPr>
                        <m:fName>
                          <m:limLow>
                            <m:limLowPr>
                              <m:ctrlPr>
                                <a:rPr lang="en-US" sz="3200" i="1">
                                  <a:latin typeface="Cambria Math" panose="02040503050406030204" pitchFamily="18" charset="0"/>
                                </a:rPr>
                              </m:ctrlPr>
                            </m:limLowPr>
                            <m:e>
                              <m:r>
                                <m:rPr>
                                  <m:sty m:val="p"/>
                                </m:rPr>
                                <a:rPr lang="en-US" sz="3200" b="0" i="0" smtClean="0">
                                  <a:latin typeface="Cambria Math" panose="02040503050406030204" pitchFamily="18" charset="0"/>
                                </a:rPr>
                                <m:t>min</m:t>
                              </m:r>
                            </m:e>
                            <m:lim>
                              <m:sSub>
                                <m:sSubPr>
                                  <m:ctrlPr>
                                    <a:rPr lang="en-US" sz="3200" i="1">
                                      <a:latin typeface="Cambria Math" panose="02040503050406030204" pitchFamily="18" charset="0"/>
                                    </a:rPr>
                                  </m:ctrlPr>
                                </m:sSubPr>
                                <m:e>
                                  <m:r>
                                    <a:rPr lang="en-US" sz="3200" i="1">
                                      <a:latin typeface="Cambria Math" panose="02040503050406030204" pitchFamily="18" charset="0"/>
                                    </a:rPr>
                                    <m:t>𝑥</m:t>
                                  </m:r>
                                </m:e>
                                <m:sub>
                                  <m:r>
                                    <a:rPr lang="en-US" sz="3200" b="0" i="1" smtClean="0">
                                      <a:latin typeface="Cambria Math" panose="02040503050406030204" pitchFamily="18" charset="0"/>
                                    </a:rPr>
                                    <m:t>𝑒</m:t>
                                  </m:r>
                                </m:sub>
                              </m:sSub>
                            </m:lim>
                          </m:limLow>
                        </m:fName>
                        <m:e>
                          <m:func>
                            <m:funcPr>
                              <m:ctrlPr>
                                <a:rPr lang="en-US" sz="3200" i="1">
                                  <a:latin typeface="Cambria Math" panose="02040503050406030204" pitchFamily="18" charset="0"/>
                                </a:rPr>
                              </m:ctrlPr>
                            </m:funcPr>
                            <m:fName>
                              <m:limLow>
                                <m:limLowPr>
                                  <m:ctrlPr>
                                    <a:rPr lang="en-US" sz="3200" i="1">
                                      <a:latin typeface="Cambria Math" panose="02040503050406030204" pitchFamily="18" charset="0"/>
                                    </a:rPr>
                                  </m:ctrlPr>
                                </m:limLowPr>
                                <m:e>
                                  <m:r>
                                    <m:rPr>
                                      <m:sty m:val="p"/>
                                    </m:rPr>
                                    <a:rPr lang="en-US" sz="3200" b="0" i="0" smtClean="0">
                                      <a:latin typeface="Cambria Math" panose="02040503050406030204" pitchFamily="18" charset="0"/>
                                    </a:rPr>
                                    <m:t>max</m:t>
                                  </m:r>
                                </m:e>
                                <m:lim>
                                  <m:sSub>
                                    <m:sSubPr>
                                      <m:ctrlPr>
                                        <a:rPr lang="en-US" sz="3200" i="1">
                                          <a:latin typeface="Cambria Math" panose="02040503050406030204" pitchFamily="18" charset="0"/>
                                        </a:rPr>
                                      </m:ctrlPr>
                                    </m:sSubPr>
                                    <m:e>
                                      <m:r>
                                        <a:rPr lang="en-US" sz="3200" i="1">
                                          <a:latin typeface="Cambria Math" panose="02040503050406030204" pitchFamily="18" charset="0"/>
                                        </a:rPr>
                                        <m:t>𝑥</m:t>
                                      </m:r>
                                    </m:e>
                                    <m:sub>
                                      <m:r>
                                        <a:rPr lang="en-US" sz="3200" b="0" i="1" smtClean="0">
                                          <a:latin typeface="Cambria Math" panose="02040503050406030204" pitchFamily="18" charset="0"/>
                                        </a:rPr>
                                        <m:t>𝑜</m:t>
                                      </m:r>
                                    </m:sub>
                                  </m:sSub>
                                  <m:r>
                                    <a:rPr lang="en-US" sz="3200" i="1">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rPr>
                                        <m:t>𝑥</m:t>
                                      </m:r>
                                    </m:e>
                                    <m:sub>
                                      <m:r>
                                        <a:rPr lang="en-US" sz="3200" b="0" i="1" smtClean="0">
                                          <a:latin typeface="Cambria Math" panose="02040503050406030204" pitchFamily="18" charset="0"/>
                                        </a:rPr>
                                        <m:t>𝑒</m:t>
                                      </m:r>
                                    </m:sub>
                                  </m:sSub>
                                </m:lim>
                              </m:limLow>
                            </m:fName>
                            <m:e>
                              <m:r>
                                <a:rPr lang="en-US" sz="3200" i="1">
                                  <a:latin typeface="Cambria Math" panose="02040503050406030204" pitchFamily="18" charset="0"/>
                                </a:rPr>
                                <m:t>𝑥</m:t>
                              </m:r>
                            </m:e>
                          </m:func>
                        </m:e>
                      </m:func>
                      <m:r>
                        <a:rPr lang="en-US" sz="3200" b="0" i="1" smtClean="0">
                          <a:latin typeface="Cambria Math" panose="02040503050406030204" pitchFamily="18" charset="0"/>
                        </a:rPr>
                        <m:t>=</m:t>
                      </m:r>
                      <m:acc>
                        <m:accPr>
                          <m:chr m:val="̂"/>
                          <m:ctrlPr>
                            <a:rPr lang="en-US" sz="3200" b="1" i="1" smtClean="0">
                              <a:solidFill>
                                <a:srgbClr val="FFC000"/>
                              </a:solidFill>
                              <a:latin typeface="Cambria Math" panose="02040503050406030204" pitchFamily="18" charset="0"/>
                            </a:rPr>
                          </m:ctrlPr>
                        </m:accPr>
                        <m:e>
                          <m:r>
                            <a:rPr lang="en-US" sz="3200" b="1" i="1">
                              <a:solidFill>
                                <a:srgbClr val="FFC000"/>
                              </a:solidFill>
                              <a:latin typeface="Cambria Math" panose="02040503050406030204" pitchFamily="18" charset="0"/>
                            </a:rPr>
                            <m:t>𝒙</m:t>
                          </m:r>
                        </m:e>
                      </m:acc>
                    </m:oMath>
                  </m:oMathPara>
                </a14:m>
                <a:endParaRPr lang="en-US" sz="3200" b="1" dirty="0"/>
              </a:p>
            </p:txBody>
          </p:sp>
        </mc:Choice>
        <mc:Fallback xmlns="">
          <p:sp>
            <p:nvSpPr>
              <p:cNvPr id="46" name="Rounded Rectangle 45">
                <a:extLst>
                  <a:ext uri="{FF2B5EF4-FFF2-40B4-BE49-F238E27FC236}">
                    <a16:creationId xmlns:a16="http://schemas.microsoft.com/office/drawing/2014/main" id="{F936BE11-ED28-1341-BA30-B1FBCD79AAC7}"/>
                  </a:ext>
                </a:extLst>
              </p:cNvPr>
              <p:cNvSpPr>
                <a:spLocks noRot="1" noChangeAspect="1" noMove="1" noResize="1" noEditPoints="1" noAdjustHandles="1" noChangeArrowheads="1" noChangeShapeType="1" noTextEdit="1"/>
              </p:cNvSpPr>
              <p:nvPr/>
            </p:nvSpPr>
            <p:spPr bwMode="ltGray">
              <a:xfrm>
                <a:off x="788684" y="4748478"/>
                <a:ext cx="5885172" cy="1434183"/>
              </a:xfrm>
              <a:prstGeom prst="roundRect">
                <a:avLst/>
              </a:prstGeom>
              <a:blipFill>
                <a:blip r:embed="rId12"/>
                <a:stretch>
                  <a:fillRect/>
                </a:stretch>
              </a:blipFill>
              <a:ln w="19050">
                <a:no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68" name="Straight Connector 67">
            <a:extLst>
              <a:ext uri="{FF2B5EF4-FFF2-40B4-BE49-F238E27FC236}">
                <a16:creationId xmlns:a16="http://schemas.microsoft.com/office/drawing/2014/main" id="{8EAAC3BE-F1B2-2D4A-A63E-3982289A61EA}"/>
              </a:ext>
            </a:extLst>
          </p:cNvPr>
          <p:cNvCxnSpPr>
            <a:cxnSpLocks/>
          </p:cNvCxnSpPr>
          <p:nvPr/>
        </p:nvCxnSpPr>
        <p:spPr>
          <a:xfrm flipV="1">
            <a:off x="9753600" y="3812827"/>
            <a:ext cx="0" cy="1825973"/>
          </a:xfrm>
          <a:prstGeom prst="line">
            <a:avLst/>
          </a:prstGeom>
          <a:ln w="19050">
            <a:solidFill>
              <a:schemeClr val="tx1"/>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7845DBF-4121-5F46-9304-4FB11C54A14C}"/>
              </a:ext>
            </a:extLst>
          </p:cNvPr>
          <p:cNvCxnSpPr>
            <a:cxnSpLocks/>
          </p:cNvCxnSpPr>
          <p:nvPr/>
        </p:nvCxnSpPr>
        <p:spPr>
          <a:xfrm flipV="1">
            <a:off x="9753600" y="1981202"/>
            <a:ext cx="0" cy="1831625"/>
          </a:xfrm>
          <a:prstGeom prst="line">
            <a:avLst/>
          </a:prstGeom>
          <a:ln w="19050">
            <a:solidFill>
              <a:schemeClr val="tx1"/>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253753D1-F741-1745-B5D5-1B077CB04A2C}"/>
              </a:ext>
            </a:extLst>
          </p:cNvPr>
          <p:cNvSpPr txBox="1"/>
          <p:nvPr/>
        </p:nvSpPr>
        <p:spPr>
          <a:xfrm>
            <a:off x="9525000" y="2517611"/>
            <a:ext cx="2667000" cy="457200"/>
          </a:xfrm>
          <a:prstGeom prst="rect">
            <a:avLst/>
          </a:prstGeom>
          <a:noFill/>
        </p:spPr>
        <p:txBody>
          <a:bodyPr wrap="none" lIns="0" tIns="0" rIns="0" bIns="0" rtlCol="0">
            <a:noAutofit/>
          </a:bodyPr>
          <a:lstStyle/>
          <a:p>
            <a:pPr algn="ctr">
              <a:lnSpc>
                <a:spcPct val="90000"/>
              </a:lnSpc>
            </a:pPr>
            <a:r>
              <a:rPr lang="en-US" sz="2400" dirty="0"/>
              <a:t>Selfish</a:t>
            </a:r>
          </a:p>
          <a:p>
            <a:pPr algn="ctr">
              <a:lnSpc>
                <a:spcPct val="90000"/>
              </a:lnSpc>
            </a:pPr>
            <a:r>
              <a:rPr lang="en-US" sz="2400" dirty="0"/>
              <a:t>under-charging</a:t>
            </a:r>
          </a:p>
        </p:txBody>
      </p:sp>
      <p:sp>
        <p:nvSpPr>
          <p:cNvPr id="76" name="TextBox 75">
            <a:extLst>
              <a:ext uri="{FF2B5EF4-FFF2-40B4-BE49-F238E27FC236}">
                <a16:creationId xmlns:a16="http://schemas.microsoft.com/office/drawing/2014/main" id="{BC0A7E00-8D8D-714D-A817-6E3C0CAB74D4}"/>
              </a:ext>
            </a:extLst>
          </p:cNvPr>
          <p:cNvSpPr txBox="1"/>
          <p:nvPr/>
        </p:nvSpPr>
        <p:spPr>
          <a:xfrm>
            <a:off x="9525000" y="4447382"/>
            <a:ext cx="2667000" cy="457200"/>
          </a:xfrm>
          <a:prstGeom prst="rect">
            <a:avLst/>
          </a:prstGeom>
          <a:noFill/>
        </p:spPr>
        <p:txBody>
          <a:bodyPr wrap="none" lIns="0" tIns="0" rIns="0" bIns="0" rtlCol="0">
            <a:noAutofit/>
          </a:bodyPr>
          <a:lstStyle/>
          <a:p>
            <a:pPr algn="ctr">
              <a:lnSpc>
                <a:spcPct val="90000"/>
              </a:lnSpc>
            </a:pPr>
            <a:r>
              <a:rPr lang="en-US" sz="2400" dirty="0"/>
              <a:t>Selfish</a:t>
            </a:r>
          </a:p>
          <a:p>
            <a:pPr algn="ctr">
              <a:lnSpc>
                <a:spcPct val="90000"/>
              </a:lnSpc>
            </a:pPr>
            <a:r>
              <a:rPr lang="en-US" sz="2400" dirty="0"/>
              <a:t>over-charging</a:t>
            </a:r>
          </a:p>
        </p:txBody>
      </p:sp>
    </p:spTree>
    <p:extLst>
      <p:ext uri="{BB962C8B-B14F-4D97-AF65-F5344CB8AC3E}">
        <p14:creationId xmlns:p14="http://schemas.microsoft.com/office/powerpoint/2010/main" val="29451530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nodeType="after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wipe(down)">
                                      <p:cBhvr>
                                        <p:cTn id="22" dur="500"/>
                                        <p:tgtEl>
                                          <p:spTgt spid="68"/>
                                        </p:tgtEl>
                                      </p:cBhvr>
                                    </p:animEffect>
                                  </p:childTnLst>
                                </p:cTn>
                              </p:par>
                              <p:par>
                                <p:cTn id="23" presetID="22" presetClass="entr" presetSubtype="1" fill="hold" nodeType="with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wipe(up)">
                                      <p:cBhvr>
                                        <p:cTn id="25" dur="500"/>
                                        <p:tgtEl>
                                          <p:spTgt spid="7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wipe(down)">
                                      <p:cBhvr>
                                        <p:cTn id="28" dur="500"/>
                                        <p:tgtEl>
                                          <p:spTgt spid="60"/>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wipe(up)">
                                      <p:cBhvr>
                                        <p:cTn id="31" dur="500"/>
                                        <p:tgtEl>
                                          <p:spTgt spid="59"/>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9" grpId="0" animBg="1"/>
      <p:bldP spid="41" grpId="0"/>
      <p:bldP spid="42" grpId="0"/>
      <p:bldP spid="46" grpId="0" animBg="1"/>
      <p:bldP spid="75" grpId="0"/>
      <p:bldP spid="7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15D21-0549-D94C-98F0-0CC1A14C6B23}"/>
              </a:ext>
            </a:extLst>
          </p:cNvPr>
          <p:cNvSpPr>
            <a:spLocks noGrp="1"/>
          </p:cNvSpPr>
          <p:nvPr>
            <p:ph type="title"/>
          </p:nvPr>
        </p:nvSpPr>
        <p:spPr/>
        <p:txBody>
          <a:bodyPr/>
          <a:lstStyle/>
          <a:p>
            <a:r>
              <a:rPr lang="en-US" dirty="0"/>
              <a:t>Intelligent wireless edge</a:t>
            </a:r>
          </a:p>
        </p:txBody>
      </p:sp>
      <p:sp>
        <p:nvSpPr>
          <p:cNvPr id="4" name="Content Placeholder 3">
            <a:extLst>
              <a:ext uri="{FF2B5EF4-FFF2-40B4-BE49-F238E27FC236}">
                <a16:creationId xmlns:a16="http://schemas.microsoft.com/office/drawing/2014/main" id="{9ADD0C62-B202-4741-BC89-8EEDDE6A5E44}"/>
              </a:ext>
            </a:extLst>
          </p:cNvPr>
          <p:cNvSpPr>
            <a:spLocks noGrp="1"/>
          </p:cNvSpPr>
          <p:nvPr>
            <p:ph idx="1"/>
          </p:nvPr>
        </p:nvSpPr>
        <p:spPr>
          <a:xfrm>
            <a:off x="609600" y="1524000"/>
            <a:ext cx="11201400" cy="4571999"/>
          </a:xfrm>
        </p:spPr>
        <p:txBody>
          <a:bodyPr>
            <a:normAutofit/>
          </a:bodyPr>
          <a:lstStyle/>
          <a:p>
            <a:pPr>
              <a:buFont typeface="Arial" panose="020B0604020202020204" pitchFamily="34" charset="0"/>
              <a:buChar char="•"/>
            </a:pPr>
            <a:r>
              <a:rPr lang="en-US" altLang="zh-CN" sz="2600" dirty="0"/>
              <a:t>Enable ultra low-latency services for the next-generation applications</a:t>
            </a:r>
          </a:p>
          <a:p>
            <a:pPr>
              <a:buFont typeface="Arial" panose="020B0604020202020204" pitchFamily="34" charset="0"/>
              <a:buChar char="•"/>
            </a:pPr>
            <a:endParaRPr lang="en-US" sz="2600" dirty="0"/>
          </a:p>
        </p:txBody>
      </p:sp>
      <p:sp>
        <p:nvSpPr>
          <p:cNvPr id="3" name="Slide Number Placeholder 2">
            <a:extLst>
              <a:ext uri="{FF2B5EF4-FFF2-40B4-BE49-F238E27FC236}">
                <a16:creationId xmlns:a16="http://schemas.microsoft.com/office/drawing/2014/main" id="{9608786E-5166-3D40-B23A-4416906ACFD0}"/>
              </a:ext>
            </a:extLst>
          </p:cNvPr>
          <p:cNvSpPr>
            <a:spLocks noGrp="1"/>
          </p:cNvSpPr>
          <p:nvPr>
            <p:ph type="sldNum" sz="quarter" idx="12"/>
          </p:nvPr>
        </p:nvSpPr>
        <p:spPr/>
        <p:txBody>
          <a:bodyPr/>
          <a:lstStyle/>
          <a:p>
            <a:fld id="{B016F8AB-BCEA-4347-8BA6-BE776009BC89}" type="slidenum">
              <a:rPr lang="en-US" smtClean="0"/>
              <a:t>2</a:t>
            </a:fld>
            <a:endParaRPr lang="en-US"/>
          </a:p>
        </p:txBody>
      </p:sp>
      <p:sp>
        <p:nvSpPr>
          <p:cNvPr id="12" name="TextBox 11">
            <a:extLst>
              <a:ext uri="{FF2B5EF4-FFF2-40B4-BE49-F238E27FC236}">
                <a16:creationId xmlns:a16="http://schemas.microsoft.com/office/drawing/2014/main" id="{A18B18FD-D611-2545-AD67-7A7628B38813}"/>
              </a:ext>
            </a:extLst>
          </p:cNvPr>
          <p:cNvSpPr txBox="1"/>
          <p:nvPr/>
        </p:nvSpPr>
        <p:spPr>
          <a:xfrm>
            <a:off x="-3574473" y="-16625"/>
            <a:ext cx="0" cy="0"/>
          </a:xfrm>
          <a:prstGeom prst="rect">
            <a:avLst/>
          </a:prstGeom>
          <a:noFill/>
        </p:spPr>
        <p:txBody>
          <a:bodyPr wrap="none" lIns="0" tIns="0" rIns="0" bIns="0" rtlCol="0">
            <a:noAutofit/>
          </a:bodyPr>
          <a:lstStyle/>
          <a:p>
            <a:pPr>
              <a:lnSpc>
                <a:spcPct val="90000"/>
              </a:lnSpc>
            </a:pPr>
            <a:endParaRPr lang="en-US" dirty="0"/>
          </a:p>
        </p:txBody>
      </p:sp>
      <p:sp>
        <p:nvSpPr>
          <p:cNvPr id="5" name="TextBox 4">
            <a:extLst>
              <a:ext uri="{FF2B5EF4-FFF2-40B4-BE49-F238E27FC236}">
                <a16:creationId xmlns:a16="http://schemas.microsoft.com/office/drawing/2014/main" id="{70306642-E385-DF44-A8E2-E6F1C3EE6D38}"/>
              </a:ext>
            </a:extLst>
          </p:cNvPr>
          <p:cNvSpPr txBox="1"/>
          <p:nvPr/>
        </p:nvSpPr>
        <p:spPr>
          <a:xfrm>
            <a:off x="5918200" y="-1041400"/>
            <a:ext cx="0" cy="0"/>
          </a:xfrm>
          <a:prstGeom prst="rect">
            <a:avLst/>
          </a:prstGeom>
          <a:noFill/>
        </p:spPr>
        <p:txBody>
          <a:bodyPr wrap="none" lIns="0" tIns="0" rIns="0" bIns="0" rtlCol="0">
            <a:noAutofit/>
          </a:bodyPr>
          <a:lstStyle/>
          <a:p>
            <a:pPr>
              <a:lnSpc>
                <a:spcPct val="90000"/>
              </a:lnSpc>
            </a:pPr>
            <a:endParaRPr lang="en-US" dirty="0"/>
          </a:p>
        </p:txBody>
      </p:sp>
      <p:sp>
        <p:nvSpPr>
          <p:cNvPr id="23" name="Rectangle 22">
            <a:extLst>
              <a:ext uri="{FF2B5EF4-FFF2-40B4-BE49-F238E27FC236}">
                <a16:creationId xmlns:a16="http://schemas.microsoft.com/office/drawing/2014/main" id="{BCAD7C76-FF0E-8746-AA68-18B8C26025EC}"/>
              </a:ext>
            </a:extLst>
          </p:cNvPr>
          <p:cNvSpPr/>
          <p:nvPr/>
        </p:nvSpPr>
        <p:spPr bwMode="ltGray">
          <a:xfrm>
            <a:off x="2468822" y="4973007"/>
            <a:ext cx="170934" cy="36949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24" name="Picture 2" descr="Image result for icon video frame">
            <a:extLst>
              <a:ext uri="{FF2B5EF4-FFF2-40B4-BE49-F238E27FC236}">
                <a16:creationId xmlns:a16="http://schemas.microsoft.com/office/drawing/2014/main" id="{BF1DE210-6CB2-9E4E-947B-C157231E581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645484" y="4430155"/>
            <a:ext cx="526972" cy="284436"/>
          </a:xfrm>
          <a:prstGeom prst="rect">
            <a:avLst/>
          </a:prstGeom>
          <a:noFill/>
          <a:extLst>
            <a:ext uri="{909E8E84-426E-40dd-AFC4-6F175D3DCCD1}">
              <a14:hiddenFill xmlns=""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FC856ADC-BA8D-3340-AC69-66FF73F3E279}"/>
              </a:ext>
            </a:extLst>
          </p:cNvPr>
          <p:cNvSpPr/>
          <p:nvPr/>
        </p:nvSpPr>
        <p:spPr bwMode="ltGray">
          <a:xfrm>
            <a:off x="2468822" y="4003980"/>
            <a:ext cx="170934" cy="36949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32" name="Picture 2" descr="Image result for icon video frame">
            <a:extLst>
              <a:ext uri="{FF2B5EF4-FFF2-40B4-BE49-F238E27FC236}">
                <a16:creationId xmlns:a16="http://schemas.microsoft.com/office/drawing/2014/main" id="{3C3BA214-3AF2-C545-B96B-B876366F99AD}"/>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645485" y="4262721"/>
            <a:ext cx="526972" cy="284436"/>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016D1EB1-1FA9-6848-A5E8-C17EA3B85296}"/>
              </a:ext>
            </a:extLst>
          </p:cNvPr>
          <p:cNvGrpSpPr/>
          <p:nvPr/>
        </p:nvGrpSpPr>
        <p:grpSpPr>
          <a:xfrm>
            <a:off x="2057400" y="2805148"/>
            <a:ext cx="995199" cy="3606347"/>
            <a:chOff x="2057400" y="2805148"/>
            <a:chExt cx="995199" cy="3606347"/>
          </a:xfrm>
        </p:grpSpPr>
        <p:pic>
          <p:nvPicPr>
            <p:cNvPr id="9" name="Picture 8">
              <a:extLst>
                <a:ext uri="{FF2B5EF4-FFF2-40B4-BE49-F238E27FC236}">
                  <a16:creationId xmlns:a16="http://schemas.microsoft.com/office/drawing/2014/main" id="{4A1CF516-AECF-A648-89EE-3177CACE153F}"/>
                </a:ext>
              </a:extLst>
            </p:cNvPr>
            <p:cNvPicPr>
              <a:picLocks noChangeAspect="1"/>
            </p:cNvPicPr>
            <p:nvPr/>
          </p:nvPicPr>
          <p:blipFill>
            <a:blip r:embed="rId4"/>
            <a:stretch>
              <a:fillRect/>
            </a:stretch>
          </p:blipFill>
          <p:spPr>
            <a:xfrm>
              <a:off x="2256440" y="4819178"/>
              <a:ext cx="597119" cy="597119"/>
            </a:xfrm>
            <a:prstGeom prst="rect">
              <a:avLst/>
            </a:prstGeom>
          </p:spPr>
        </p:pic>
        <p:pic>
          <p:nvPicPr>
            <p:cNvPr id="10" name="Picture 9">
              <a:extLst>
                <a:ext uri="{FF2B5EF4-FFF2-40B4-BE49-F238E27FC236}">
                  <a16:creationId xmlns:a16="http://schemas.microsoft.com/office/drawing/2014/main" id="{FE7DFA05-9BE6-8345-926D-E9C568AA9D96}"/>
                </a:ext>
              </a:extLst>
            </p:cNvPr>
            <p:cNvPicPr>
              <a:picLocks noChangeAspect="1"/>
            </p:cNvPicPr>
            <p:nvPr/>
          </p:nvPicPr>
          <p:blipFill>
            <a:blip r:embed="rId5"/>
            <a:stretch>
              <a:fillRect/>
            </a:stretch>
          </p:blipFill>
          <p:spPr>
            <a:xfrm>
              <a:off x="2057401" y="5416297"/>
              <a:ext cx="995198" cy="995198"/>
            </a:xfrm>
            <a:prstGeom prst="rect">
              <a:avLst/>
            </a:prstGeom>
          </p:spPr>
        </p:pic>
        <p:pic>
          <p:nvPicPr>
            <p:cNvPr id="36" name="Picture 35">
              <a:extLst>
                <a:ext uri="{FF2B5EF4-FFF2-40B4-BE49-F238E27FC236}">
                  <a16:creationId xmlns:a16="http://schemas.microsoft.com/office/drawing/2014/main" id="{4F400C99-036E-4C4A-92ED-EA61D82DE01F}"/>
                </a:ext>
              </a:extLst>
            </p:cNvPr>
            <p:cNvPicPr>
              <a:picLocks noChangeAspect="1"/>
            </p:cNvPicPr>
            <p:nvPr/>
          </p:nvPicPr>
          <p:blipFill>
            <a:blip r:embed="rId6"/>
            <a:stretch>
              <a:fillRect/>
            </a:stretch>
          </p:blipFill>
          <p:spPr>
            <a:xfrm>
              <a:off x="2057400" y="2805148"/>
              <a:ext cx="995198" cy="995198"/>
            </a:xfrm>
            <a:prstGeom prst="rect">
              <a:avLst/>
            </a:prstGeom>
          </p:spPr>
        </p:pic>
        <p:pic>
          <p:nvPicPr>
            <p:cNvPr id="37" name="Picture 36">
              <a:extLst>
                <a:ext uri="{FF2B5EF4-FFF2-40B4-BE49-F238E27FC236}">
                  <a16:creationId xmlns:a16="http://schemas.microsoft.com/office/drawing/2014/main" id="{8602F31C-B880-3D4E-B454-A1DE8F26EEA9}"/>
                </a:ext>
              </a:extLst>
            </p:cNvPr>
            <p:cNvPicPr>
              <a:picLocks noChangeAspect="1"/>
            </p:cNvPicPr>
            <p:nvPr/>
          </p:nvPicPr>
          <p:blipFill>
            <a:blip r:embed="rId7"/>
            <a:stretch>
              <a:fillRect/>
            </a:stretch>
          </p:blipFill>
          <p:spPr>
            <a:xfrm>
              <a:off x="2234324" y="3688643"/>
              <a:ext cx="641350" cy="796159"/>
            </a:xfrm>
            <a:prstGeom prst="rect">
              <a:avLst/>
            </a:prstGeom>
          </p:spPr>
        </p:pic>
      </p:grpSp>
      <p:pic>
        <p:nvPicPr>
          <p:cNvPr id="20" name="Picture 19">
            <a:extLst>
              <a:ext uri="{FF2B5EF4-FFF2-40B4-BE49-F238E27FC236}">
                <a16:creationId xmlns:a16="http://schemas.microsoft.com/office/drawing/2014/main" id="{7A8D1CA3-70DA-4E47-A080-F93B7D3BE2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56601" y="3994101"/>
            <a:ext cx="1368100" cy="890556"/>
          </a:xfrm>
          <a:prstGeom prst="rect">
            <a:avLst/>
          </a:prstGeom>
        </p:spPr>
      </p:pic>
      <p:grpSp>
        <p:nvGrpSpPr>
          <p:cNvPr id="6" name="Group 5">
            <a:extLst>
              <a:ext uri="{FF2B5EF4-FFF2-40B4-BE49-F238E27FC236}">
                <a16:creationId xmlns:a16="http://schemas.microsoft.com/office/drawing/2014/main" id="{D3C228DD-12ED-8A40-9677-52FA556D5AF4}"/>
              </a:ext>
            </a:extLst>
          </p:cNvPr>
          <p:cNvGrpSpPr/>
          <p:nvPr/>
        </p:nvGrpSpPr>
        <p:grpSpPr>
          <a:xfrm>
            <a:off x="842530" y="2480654"/>
            <a:ext cx="3337961" cy="3670472"/>
            <a:chOff x="678351" y="2480654"/>
            <a:chExt cx="3337961" cy="3670472"/>
          </a:xfrm>
        </p:grpSpPr>
        <p:pic>
          <p:nvPicPr>
            <p:cNvPr id="21" name="Picture 20">
              <a:extLst>
                <a:ext uri="{FF2B5EF4-FFF2-40B4-BE49-F238E27FC236}">
                  <a16:creationId xmlns:a16="http://schemas.microsoft.com/office/drawing/2014/main" id="{5E3FB14C-A3D1-BE4D-B5AC-AE2E79386518}"/>
                </a:ext>
              </a:extLst>
            </p:cNvPr>
            <p:cNvPicPr>
              <a:picLocks noChangeAspect="1"/>
            </p:cNvPicPr>
            <p:nvPr/>
          </p:nvPicPr>
          <p:blipFill rotWithShape="1">
            <a:blip r:embed="rId9"/>
            <a:srcRect l="3007"/>
            <a:stretch/>
          </p:blipFill>
          <p:spPr>
            <a:xfrm>
              <a:off x="2406272" y="5009147"/>
              <a:ext cx="1610040" cy="1136196"/>
            </a:xfrm>
            <a:prstGeom prst="rect">
              <a:avLst/>
            </a:prstGeom>
          </p:spPr>
        </p:pic>
        <p:pic>
          <p:nvPicPr>
            <p:cNvPr id="22" name="Picture 21">
              <a:extLst>
                <a:ext uri="{FF2B5EF4-FFF2-40B4-BE49-F238E27FC236}">
                  <a16:creationId xmlns:a16="http://schemas.microsoft.com/office/drawing/2014/main" id="{4AAD3899-DDB1-7E48-A621-33D060B5E05F}"/>
                </a:ext>
              </a:extLst>
            </p:cNvPr>
            <p:cNvPicPr>
              <a:picLocks noChangeAspect="1"/>
            </p:cNvPicPr>
            <p:nvPr/>
          </p:nvPicPr>
          <p:blipFill rotWithShape="1">
            <a:blip r:embed="rId10"/>
            <a:srcRect l="17999" t="638" r="4923" b="1425"/>
            <a:stretch/>
          </p:blipFill>
          <p:spPr>
            <a:xfrm>
              <a:off x="2406272" y="3718757"/>
              <a:ext cx="1610040" cy="1150717"/>
            </a:xfrm>
            <a:prstGeom prst="rect">
              <a:avLst/>
            </a:prstGeom>
          </p:spPr>
        </p:pic>
        <p:pic>
          <p:nvPicPr>
            <p:cNvPr id="25" name="Picture 24">
              <a:extLst>
                <a:ext uri="{FF2B5EF4-FFF2-40B4-BE49-F238E27FC236}">
                  <a16:creationId xmlns:a16="http://schemas.microsoft.com/office/drawing/2014/main" id="{F96D0B67-D4C0-6C49-B714-628528B10169}"/>
                </a:ext>
              </a:extLst>
            </p:cNvPr>
            <p:cNvPicPr>
              <a:picLocks noChangeAspect="1"/>
            </p:cNvPicPr>
            <p:nvPr/>
          </p:nvPicPr>
          <p:blipFill rotWithShape="1">
            <a:blip r:embed="rId11"/>
            <a:srcRect l="518" r="4206"/>
            <a:stretch/>
          </p:blipFill>
          <p:spPr>
            <a:xfrm>
              <a:off x="678351" y="3718757"/>
              <a:ext cx="1659947" cy="1161500"/>
            </a:xfrm>
            <a:prstGeom prst="rect">
              <a:avLst/>
            </a:prstGeom>
          </p:spPr>
        </p:pic>
        <p:pic>
          <p:nvPicPr>
            <p:cNvPr id="26" name="Picture 25">
              <a:extLst>
                <a:ext uri="{FF2B5EF4-FFF2-40B4-BE49-F238E27FC236}">
                  <a16:creationId xmlns:a16="http://schemas.microsoft.com/office/drawing/2014/main" id="{6CD8513E-C5E8-7645-A49A-96885C69768B}"/>
                </a:ext>
              </a:extLst>
            </p:cNvPr>
            <p:cNvPicPr>
              <a:picLocks noChangeAspect="1"/>
            </p:cNvPicPr>
            <p:nvPr/>
          </p:nvPicPr>
          <p:blipFill rotWithShape="1">
            <a:blip r:embed="rId12"/>
            <a:srcRect r="15365"/>
            <a:stretch/>
          </p:blipFill>
          <p:spPr>
            <a:xfrm>
              <a:off x="2411770" y="2492044"/>
              <a:ext cx="1604542" cy="1096282"/>
            </a:xfrm>
            <a:prstGeom prst="rect">
              <a:avLst/>
            </a:prstGeom>
          </p:spPr>
        </p:pic>
        <p:pic>
          <p:nvPicPr>
            <p:cNvPr id="27" name="Picture 12">
              <a:extLst>
                <a:ext uri="{FF2B5EF4-FFF2-40B4-BE49-F238E27FC236}">
                  <a16:creationId xmlns:a16="http://schemas.microsoft.com/office/drawing/2014/main" id="{8E7E58A1-C8F7-4F44-8422-F37ED1F76F5E}"/>
                </a:ext>
              </a:extLst>
            </p:cNvPr>
            <p:cNvPicPr>
              <a:picLocks noChangeAspect="1"/>
            </p:cNvPicPr>
            <p:nvPr/>
          </p:nvPicPr>
          <p:blipFill rotWithShape="1">
            <a:blip r:embed="rId13">
              <a:extLst>
                <a:ext uri="{28A0092B-C50C-407E-A947-70E740481C1C}">
                  <a14:useLocalDpi xmlns:a14="http://schemas.microsoft.com/office/drawing/2010/main" val="0"/>
                </a:ext>
              </a:extLst>
            </a:blip>
            <a:srcRect b="8265"/>
            <a:stretch/>
          </p:blipFill>
          <p:spPr bwMode="auto">
            <a:xfrm>
              <a:off x="678351" y="2480654"/>
              <a:ext cx="1651958" cy="110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a:extLst>
                <a:ext uri="{FF2B5EF4-FFF2-40B4-BE49-F238E27FC236}">
                  <a16:creationId xmlns:a16="http://schemas.microsoft.com/office/drawing/2014/main" id="{DEE90B1F-F52E-5A44-BA54-32520B2FEC41}"/>
                </a:ext>
              </a:extLst>
            </p:cNvPr>
            <p:cNvPicPr>
              <a:picLocks noChangeAspect="1"/>
            </p:cNvPicPr>
            <p:nvPr/>
          </p:nvPicPr>
          <p:blipFill rotWithShape="1">
            <a:blip r:embed="rId14"/>
            <a:srcRect l="4058" t="3033" b="1161"/>
            <a:stretch/>
          </p:blipFill>
          <p:spPr>
            <a:xfrm>
              <a:off x="678351" y="5009147"/>
              <a:ext cx="1647787" cy="1141979"/>
            </a:xfrm>
            <a:prstGeom prst="rect">
              <a:avLst/>
            </a:prstGeom>
          </p:spPr>
        </p:pic>
      </p:grpSp>
      <p:pic>
        <p:nvPicPr>
          <p:cNvPr id="8" name="Picture 7">
            <a:extLst>
              <a:ext uri="{FF2B5EF4-FFF2-40B4-BE49-F238E27FC236}">
                <a16:creationId xmlns:a16="http://schemas.microsoft.com/office/drawing/2014/main" id="{5A59D4E8-4B42-5C42-A377-499BAE362B06}"/>
              </a:ext>
            </a:extLst>
          </p:cNvPr>
          <p:cNvPicPr>
            <a:picLocks noChangeAspect="1"/>
          </p:cNvPicPr>
          <p:nvPr/>
        </p:nvPicPr>
        <p:blipFill>
          <a:blip r:embed="rId15"/>
          <a:stretch>
            <a:fillRect/>
          </a:stretch>
        </p:blipFill>
        <p:spPr>
          <a:xfrm>
            <a:off x="4825734" y="3034942"/>
            <a:ext cx="835991" cy="1081871"/>
          </a:xfrm>
          <a:prstGeom prst="rect">
            <a:avLst/>
          </a:prstGeom>
        </p:spPr>
      </p:pic>
      <p:pic>
        <p:nvPicPr>
          <p:cNvPr id="41" name="Picture 40">
            <a:extLst>
              <a:ext uri="{FF2B5EF4-FFF2-40B4-BE49-F238E27FC236}">
                <a16:creationId xmlns:a16="http://schemas.microsoft.com/office/drawing/2014/main" id="{2EC59B28-1338-D849-B3BA-BDDAE014322B}"/>
              </a:ext>
            </a:extLst>
          </p:cNvPr>
          <p:cNvPicPr>
            <a:picLocks noChangeAspect="1"/>
          </p:cNvPicPr>
          <p:nvPr/>
        </p:nvPicPr>
        <p:blipFill>
          <a:blip r:embed="rId15"/>
          <a:stretch>
            <a:fillRect/>
          </a:stretch>
        </p:blipFill>
        <p:spPr>
          <a:xfrm>
            <a:off x="4814669" y="4787735"/>
            <a:ext cx="835991" cy="1081871"/>
          </a:xfrm>
          <a:prstGeom prst="rect">
            <a:avLst/>
          </a:prstGeom>
        </p:spPr>
      </p:pic>
    </p:spTree>
    <p:extLst>
      <p:ext uri="{BB962C8B-B14F-4D97-AF65-F5344CB8AC3E}">
        <p14:creationId xmlns:p14="http://schemas.microsoft.com/office/powerpoint/2010/main" val="21853381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1700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17500"/>
                            </p:stCondLst>
                            <p:childTnLst>
                              <p:par>
                                <p:cTn id="12" presetID="1" presetClass="entr" presetSubtype="0" fill="hold" grpId="1" nodeType="after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childTnLst>
                          </p:cTn>
                        </p:par>
                        <p:par>
                          <p:cTn id="14" fill="hold">
                            <p:stCondLst>
                              <p:cond delay="17500"/>
                            </p:stCondLst>
                            <p:childTnLst>
                              <p:par>
                                <p:cTn id="15" presetID="37" presetClass="path" presetSubtype="0" accel="50000" decel="50000" fill="hold" grpId="0" nodeType="afterEffect">
                                  <p:stCondLst>
                                    <p:cond delay="0"/>
                                  </p:stCondLst>
                                  <p:childTnLst>
                                    <p:animMotion origin="layout" path="M 2.29167E-6 -2.96296E-6 L 0.1375 -0.00648 C 0.16627 -0.0074 0.20872 -0.01365 0.25377 -0.02338 C 0.30117 -0.03402 0.34505 -0.04652 0.37291 -0.05787 L 0.50768 -0.11088 " pathEditMode="relative" rAng="21180000" ptsTypes="AAAAA">
                                      <p:cBhvr>
                                        <p:cTn id="16" dur="700" fill="hold"/>
                                        <p:tgtEl>
                                          <p:spTgt spid="23"/>
                                        </p:tgtEl>
                                        <p:attrNameLst>
                                          <p:attrName>ppt_x</p:attrName>
                                          <p:attrName>ppt_y</p:attrName>
                                        </p:attrNameLst>
                                      </p:cBhvr>
                                      <p:rCtr x="25495" y="-3981"/>
                                    </p:animMotion>
                                  </p:childTnLst>
                                </p:cTn>
                              </p:par>
                            </p:childTnLst>
                          </p:cTn>
                        </p:par>
                        <p:par>
                          <p:cTn id="17" fill="hold">
                            <p:stCondLst>
                              <p:cond delay="18200"/>
                            </p:stCondLst>
                            <p:childTnLst>
                              <p:par>
                                <p:cTn id="18" presetID="10" presetClass="exit" presetSubtype="0" fill="hold" grpId="2" nodeType="afterEffect">
                                  <p:stCondLst>
                                    <p:cond delay="0"/>
                                  </p:stCondLst>
                                  <p:childTnLst>
                                    <p:animEffect transition="out" filter="fade">
                                      <p:cBhvr>
                                        <p:cTn id="19" dur="200"/>
                                        <p:tgtEl>
                                          <p:spTgt spid="23"/>
                                        </p:tgtEl>
                                      </p:cBhvr>
                                    </p:animEffect>
                                    <p:set>
                                      <p:cBhvr>
                                        <p:cTn id="20" dur="1" fill="hold">
                                          <p:stCondLst>
                                            <p:cond delay="199"/>
                                          </p:stCondLst>
                                        </p:cTn>
                                        <p:tgtEl>
                                          <p:spTgt spid="23"/>
                                        </p:tgtEl>
                                        <p:attrNameLst>
                                          <p:attrName>style.visibility</p:attrName>
                                        </p:attrNameLst>
                                      </p:cBhvr>
                                      <p:to>
                                        <p:strVal val="hidden"/>
                                      </p:to>
                                    </p:set>
                                  </p:childTnLst>
                                </p:cTn>
                              </p:par>
                            </p:childTnLst>
                          </p:cTn>
                        </p:par>
                        <p:par>
                          <p:cTn id="21" fill="hold">
                            <p:stCondLst>
                              <p:cond delay="18400"/>
                            </p:stCondLst>
                            <p:childTnLst>
                              <p:par>
                                <p:cTn id="22" presetID="10"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200"/>
                                        <p:tgtEl>
                                          <p:spTgt spid="24"/>
                                        </p:tgtEl>
                                      </p:cBhvr>
                                    </p:animEffect>
                                  </p:childTnLst>
                                </p:cTn>
                              </p:par>
                            </p:childTnLst>
                          </p:cTn>
                        </p:par>
                        <p:par>
                          <p:cTn id="25" fill="hold">
                            <p:stCondLst>
                              <p:cond delay="18600"/>
                            </p:stCondLst>
                            <p:childTnLst>
                              <p:par>
                                <p:cTn id="26" presetID="37" presetClass="path" presetSubtype="0" accel="50000" decel="50000" fill="hold" nodeType="afterEffect">
                                  <p:stCondLst>
                                    <p:cond delay="0"/>
                                  </p:stCondLst>
                                  <p:childTnLst>
                                    <p:animMotion origin="layout" path="M -0.00924 -0.02615 L -0.14349 0.04908 C -0.17161 0.06505 -0.21419 0.07986 -0.25924 0.08959 C -0.31068 0.10093 -0.35169 0.1044 -0.38138 0.10093 L -0.52122 0.08542 " pathEditMode="relative" rAng="21180000" ptsTypes="AAAAA">
                                      <p:cBhvr>
                                        <p:cTn id="27" dur="700" fill="hold"/>
                                        <p:tgtEl>
                                          <p:spTgt spid="24"/>
                                        </p:tgtEl>
                                        <p:attrNameLst>
                                          <p:attrName>ppt_x</p:attrName>
                                          <p:attrName>ppt_y</p:attrName>
                                        </p:attrNameLst>
                                      </p:cBhvr>
                                      <p:rCtr x="-25391" y="8588"/>
                                    </p:animMotion>
                                  </p:childTnLst>
                                </p:cTn>
                              </p:par>
                            </p:childTnLst>
                          </p:cTn>
                        </p:par>
                        <p:par>
                          <p:cTn id="28" fill="hold">
                            <p:stCondLst>
                              <p:cond delay="19300"/>
                            </p:stCondLst>
                            <p:childTnLst>
                              <p:par>
                                <p:cTn id="29" presetID="10" presetClass="exit" presetSubtype="0" fill="hold" nodeType="afterEffect">
                                  <p:stCondLst>
                                    <p:cond delay="0"/>
                                  </p:stCondLst>
                                  <p:childTnLst>
                                    <p:animEffect transition="out" filter="fade">
                                      <p:cBhvr>
                                        <p:cTn id="30" dur="200"/>
                                        <p:tgtEl>
                                          <p:spTgt spid="24"/>
                                        </p:tgtEl>
                                      </p:cBhvr>
                                    </p:animEffect>
                                    <p:set>
                                      <p:cBhvr>
                                        <p:cTn id="31" dur="1" fill="hold">
                                          <p:stCondLst>
                                            <p:cond delay="199"/>
                                          </p:stCondLst>
                                        </p:cTn>
                                        <p:tgtEl>
                                          <p:spTgt spid="24"/>
                                        </p:tgtEl>
                                        <p:attrNameLst>
                                          <p:attrName>style.visibility</p:attrName>
                                        </p:attrNameLst>
                                      </p:cBhvr>
                                      <p:to>
                                        <p:strVal val="hidden"/>
                                      </p:to>
                                    </p:set>
                                  </p:childTnLst>
                                </p:cTn>
                              </p:par>
                            </p:childTnLst>
                          </p:cTn>
                        </p:par>
                        <p:par>
                          <p:cTn id="32" fill="hold">
                            <p:stCondLst>
                              <p:cond delay="19500"/>
                            </p:stCondLst>
                            <p:childTnLst>
                              <p:par>
                                <p:cTn id="33" presetID="1" presetClass="entr" presetSubtype="0" fill="hold" grpId="1" nodeType="after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par>
                          <p:cTn id="35" fill="hold">
                            <p:stCondLst>
                              <p:cond delay="19500"/>
                            </p:stCondLst>
                            <p:childTnLst>
                              <p:par>
                                <p:cTn id="36" presetID="37" presetClass="path" presetSubtype="0" accel="50000" decel="50000" fill="hold" grpId="0" nodeType="afterEffect">
                                  <p:stCondLst>
                                    <p:cond delay="0"/>
                                  </p:stCondLst>
                                  <p:childTnLst>
                                    <p:animMotion origin="layout" path="M 0.02721 0.01551 L 0.15872 -0.01042 C 0.1862 -0.01621 0.22695 -0.01621 0.26992 -0.01088 C 0.31719 -0.0051 0.35703 0.00509 0.38398 0.01782 L 0.51471 0.07476 " pathEditMode="relative" rAng="240000" ptsTypes="AAAAA">
                                      <p:cBhvr>
                                        <p:cTn id="37" dur="700" fill="hold"/>
                                        <p:tgtEl>
                                          <p:spTgt spid="31"/>
                                        </p:tgtEl>
                                        <p:attrNameLst>
                                          <p:attrName>ppt_x</p:attrName>
                                          <p:attrName>ppt_y</p:attrName>
                                        </p:attrNameLst>
                                      </p:cBhvr>
                                      <p:rCtr x="24479" y="208"/>
                                    </p:animMotion>
                                  </p:childTnLst>
                                </p:cTn>
                              </p:par>
                            </p:childTnLst>
                          </p:cTn>
                        </p:par>
                        <p:par>
                          <p:cTn id="38" fill="hold">
                            <p:stCondLst>
                              <p:cond delay="20200"/>
                            </p:stCondLst>
                            <p:childTnLst>
                              <p:par>
                                <p:cTn id="39" presetID="10" presetClass="exit" presetSubtype="0" fill="hold" grpId="2" nodeType="afterEffect">
                                  <p:stCondLst>
                                    <p:cond delay="0"/>
                                  </p:stCondLst>
                                  <p:childTnLst>
                                    <p:animEffect transition="out" filter="fade">
                                      <p:cBhvr>
                                        <p:cTn id="40" dur="200"/>
                                        <p:tgtEl>
                                          <p:spTgt spid="31"/>
                                        </p:tgtEl>
                                      </p:cBhvr>
                                    </p:animEffect>
                                    <p:set>
                                      <p:cBhvr>
                                        <p:cTn id="41" dur="1" fill="hold">
                                          <p:stCondLst>
                                            <p:cond delay="199"/>
                                          </p:stCondLst>
                                        </p:cTn>
                                        <p:tgtEl>
                                          <p:spTgt spid="31"/>
                                        </p:tgtEl>
                                        <p:attrNameLst>
                                          <p:attrName>style.visibility</p:attrName>
                                        </p:attrNameLst>
                                      </p:cBhvr>
                                      <p:to>
                                        <p:strVal val="hidden"/>
                                      </p:to>
                                    </p:set>
                                  </p:childTnLst>
                                </p:cTn>
                              </p:par>
                            </p:childTnLst>
                          </p:cTn>
                        </p:par>
                        <p:par>
                          <p:cTn id="42" fill="hold">
                            <p:stCondLst>
                              <p:cond delay="20400"/>
                            </p:stCondLst>
                            <p:childTnLst>
                              <p:par>
                                <p:cTn id="43" presetID="10" presetClass="entr" presetSubtype="0" fill="hold" nodeType="after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200"/>
                                        <p:tgtEl>
                                          <p:spTgt spid="32"/>
                                        </p:tgtEl>
                                      </p:cBhvr>
                                    </p:animEffect>
                                  </p:childTnLst>
                                </p:cTn>
                              </p:par>
                            </p:childTnLst>
                          </p:cTn>
                        </p:par>
                        <p:par>
                          <p:cTn id="46" fill="hold">
                            <p:stCondLst>
                              <p:cond delay="20600"/>
                            </p:stCondLst>
                            <p:childTnLst>
                              <p:par>
                                <p:cTn id="47" presetID="37" presetClass="path" presetSubtype="0" accel="50000" decel="50000" fill="hold" nodeType="afterEffect">
                                  <p:stCondLst>
                                    <p:cond delay="0"/>
                                  </p:stCondLst>
                                  <p:childTnLst>
                                    <p:animMotion origin="layout" path="M -0.01184 0.05903 L -0.13593 -0.07245 C -0.1621 -0.10116 -0.20156 -0.11968 -0.24414 -0.12639 C -0.29257 -0.1338 -0.33138 -0.12755 -0.35976 -0.10741 L -0.49401 -0.01597 " pathEditMode="relative" rAng="300000" ptsTypes="AAAAA">
                                      <p:cBhvr>
                                        <p:cTn id="48" dur="700" fill="hold"/>
                                        <p:tgtEl>
                                          <p:spTgt spid="32"/>
                                        </p:tgtEl>
                                        <p:attrNameLst>
                                          <p:attrName>ppt_x</p:attrName>
                                          <p:attrName>ppt_y</p:attrName>
                                        </p:attrNameLst>
                                      </p:cBhvr>
                                      <p:rCtr x="-23750" y="-11157"/>
                                    </p:animMotion>
                                  </p:childTnLst>
                                </p:cTn>
                              </p:par>
                            </p:childTnLst>
                          </p:cTn>
                        </p:par>
                        <p:par>
                          <p:cTn id="49" fill="hold">
                            <p:stCondLst>
                              <p:cond delay="21300"/>
                            </p:stCondLst>
                            <p:childTnLst>
                              <p:par>
                                <p:cTn id="50" presetID="10" presetClass="exit" presetSubtype="0" fill="hold" nodeType="afterEffect">
                                  <p:stCondLst>
                                    <p:cond delay="0"/>
                                  </p:stCondLst>
                                  <p:childTnLst>
                                    <p:animEffect transition="out" filter="fade">
                                      <p:cBhvr>
                                        <p:cTn id="51" dur="200"/>
                                        <p:tgtEl>
                                          <p:spTgt spid="32"/>
                                        </p:tgtEl>
                                      </p:cBhvr>
                                    </p:animEffect>
                                    <p:set>
                                      <p:cBhvr>
                                        <p:cTn id="52" dur="1" fill="hold">
                                          <p:stCondLst>
                                            <p:cond delay="1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3" grpId="2" animBg="1"/>
      <p:bldP spid="31" grpId="0" animBg="1"/>
      <p:bldP spid="31" grpId="1" animBg="1"/>
      <p:bldP spid="31" grpId="2"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Arrow Connector 14">
            <a:extLst>
              <a:ext uri="{FF2B5EF4-FFF2-40B4-BE49-F238E27FC236}">
                <a16:creationId xmlns:a16="http://schemas.microsoft.com/office/drawing/2014/main" id="{522AD8B7-B966-6D48-8730-588B8A5E6F4E}"/>
              </a:ext>
            </a:extLst>
          </p:cNvPr>
          <p:cNvCxnSpPr>
            <a:cxnSpLocks/>
          </p:cNvCxnSpPr>
          <p:nvPr/>
        </p:nvCxnSpPr>
        <p:spPr>
          <a:xfrm>
            <a:off x="2935306" y="2515852"/>
            <a:ext cx="0" cy="4147163"/>
          </a:xfrm>
          <a:prstGeom prst="straightConnector1">
            <a:avLst/>
          </a:prstGeom>
          <a:ln w="3810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085A35CC-4307-B44F-B92E-0306A8FB4724}"/>
              </a:ext>
            </a:extLst>
          </p:cNvPr>
          <p:cNvCxnSpPr>
            <a:cxnSpLocks/>
          </p:cNvCxnSpPr>
          <p:nvPr/>
        </p:nvCxnSpPr>
        <p:spPr>
          <a:xfrm>
            <a:off x="9031306" y="2719298"/>
            <a:ext cx="0" cy="3943717"/>
          </a:xfrm>
          <a:prstGeom prst="straightConnector1">
            <a:avLst/>
          </a:prstGeom>
          <a:ln w="3810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788A175-60AF-5D4D-9448-74E87FBB5F12}"/>
              </a:ext>
            </a:extLst>
          </p:cNvPr>
          <p:cNvSpPr>
            <a:spLocks noGrp="1"/>
          </p:cNvSpPr>
          <p:nvPr>
            <p:ph type="title"/>
          </p:nvPr>
        </p:nvSpPr>
        <p:spPr/>
        <p:txBody>
          <a:bodyPr/>
          <a:lstStyle/>
          <a:p>
            <a:r>
              <a:rPr lang="en-US" dirty="0"/>
              <a:t>Proof-of-Charging (</a:t>
            </a:r>
            <a:r>
              <a:rPr lang="en-US" dirty="0" err="1"/>
              <a:t>PoC</a:t>
            </a:r>
            <a:r>
              <a:rPr lang="en-US" dirty="0"/>
              <a:t>)</a:t>
            </a:r>
            <a:br>
              <a:rPr lang="en-US" dirty="0"/>
            </a:br>
            <a:r>
              <a:rPr lang="en-US" sz="2400" dirty="0">
                <a:solidFill>
                  <a:srgbClr val="01A982"/>
                </a:solidFill>
              </a:rPr>
              <a:t>Cryptographic, publicly verifiable</a:t>
            </a:r>
            <a:r>
              <a:rPr lang="en-US" sz="2400" b="0" dirty="0"/>
              <a:t> charging receipt</a:t>
            </a:r>
            <a:endParaRPr lang="en-US" b="0" dirty="0"/>
          </a:p>
        </p:txBody>
      </p:sp>
      <p:sp>
        <p:nvSpPr>
          <p:cNvPr id="4" name="Slide Number Placeholder 3">
            <a:extLst>
              <a:ext uri="{FF2B5EF4-FFF2-40B4-BE49-F238E27FC236}">
                <a16:creationId xmlns:a16="http://schemas.microsoft.com/office/drawing/2014/main" id="{B9C7C274-157A-044A-85B5-4C0212CD68FA}"/>
              </a:ext>
            </a:extLst>
          </p:cNvPr>
          <p:cNvSpPr>
            <a:spLocks noGrp="1"/>
          </p:cNvSpPr>
          <p:nvPr>
            <p:ph type="sldNum" sz="quarter" idx="12"/>
          </p:nvPr>
        </p:nvSpPr>
        <p:spPr>
          <a:xfrm>
            <a:off x="13335000" y="6430868"/>
            <a:ext cx="533399" cy="232147"/>
          </a:xfrm>
        </p:spPr>
        <p:txBody>
          <a:bodyPr/>
          <a:lstStyle/>
          <a:p>
            <a:fld id="{B016F8AB-BCEA-4347-8BA6-BE776009BC89}" type="slidenum">
              <a:rPr lang="en-US" smtClean="0"/>
              <a:pPr/>
              <a:t>20</a:t>
            </a:fld>
            <a:endParaRPr lang="en-US" dirty="0"/>
          </a:p>
        </p:txBody>
      </p:sp>
      <p:pic>
        <p:nvPicPr>
          <p:cNvPr id="13" name="Picture 12">
            <a:extLst>
              <a:ext uri="{FF2B5EF4-FFF2-40B4-BE49-F238E27FC236}">
                <a16:creationId xmlns:a16="http://schemas.microsoft.com/office/drawing/2014/main" id="{A77D1C56-F0A8-D046-B9CF-AFCE98D73D6D}"/>
              </a:ext>
            </a:extLst>
          </p:cNvPr>
          <p:cNvPicPr>
            <a:picLocks noChangeAspect="1"/>
          </p:cNvPicPr>
          <p:nvPr/>
        </p:nvPicPr>
        <p:blipFill rotWithShape="1">
          <a:blip r:embed="rId3"/>
          <a:srcRect b="16460"/>
          <a:stretch/>
        </p:blipFill>
        <p:spPr>
          <a:xfrm>
            <a:off x="2249506" y="1741655"/>
            <a:ext cx="1630701" cy="977643"/>
          </a:xfrm>
          <a:prstGeom prst="rect">
            <a:avLst/>
          </a:prstGeom>
        </p:spPr>
      </p:pic>
      <p:pic>
        <p:nvPicPr>
          <p:cNvPr id="14" name="Picture 13">
            <a:extLst>
              <a:ext uri="{FF2B5EF4-FFF2-40B4-BE49-F238E27FC236}">
                <a16:creationId xmlns:a16="http://schemas.microsoft.com/office/drawing/2014/main" id="{788F64AF-F277-D24E-917D-C8AEB8623CD5}"/>
              </a:ext>
            </a:extLst>
          </p:cNvPr>
          <p:cNvPicPr>
            <a:picLocks noChangeAspect="1"/>
          </p:cNvPicPr>
          <p:nvPr/>
        </p:nvPicPr>
        <p:blipFill>
          <a:blip r:embed="rId4"/>
          <a:stretch>
            <a:fillRect/>
          </a:stretch>
        </p:blipFill>
        <p:spPr>
          <a:xfrm>
            <a:off x="8509999" y="1604834"/>
            <a:ext cx="990600" cy="1251284"/>
          </a:xfrm>
          <a:prstGeom prst="rect">
            <a:avLst/>
          </a:prstGeom>
        </p:spPr>
      </p:pic>
      <p:cxnSp>
        <p:nvCxnSpPr>
          <p:cNvPr id="18" name="Straight Connector 17">
            <a:extLst>
              <a:ext uri="{FF2B5EF4-FFF2-40B4-BE49-F238E27FC236}">
                <a16:creationId xmlns:a16="http://schemas.microsoft.com/office/drawing/2014/main" id="{251AC7FD-6BBE-5B44-B20E-B9F1E66C051A}"/>
              </a:ext>
            </a:extLst>
          </p:cNvPr>
          <p:cNvCxnSpPr>
            <a:cxnSpLocks/>
          </p:cNvCxnSpPr>
          <p:nvPr/>
        </p:nvCxnSpPr>
        <p:spPr>
          <a:xfrm>
            <a:off x="2935306" y="3962400"/>
            <a:ext cx="6096000" cy="0"/>
          </a:xfrm>
          <a:prstGeom prst="line">
            <a:avLst/>
          </a:prstGeom>
          <a:ln w="38100">
            <a:solidFill>
              <a:schemeClr val="tx1"/>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FCCAEC1-3FD1-5849-B115-2D3CF8E14A35}"/>
              </a:ext>
            </a:extLst>
          </p:cNvPr>
          <p:cNvCxnSpPr>
            <a:cxnSpLocks/>
          </p:cNvCxnSpPr>
          <p:nvPr/>
        </p:nvCxnSpPr>
        <p:spPr>
          <a:xfrm>
            <a:off x="2935306" y="5184424"/>
            <a:ext cx="6096000" cy="0"/>
          </a:xfrm>
          <a:prstGeom prst="line">
            <a:avLst/>
          </a:prstGeom>
          <a:ln w="38100">
            <a:solidFill>
              <a:schemeClr val="tx1"/>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1E4A2609-F61F-B541-A4F3-1FF1D043BF7D}"/>
              </a:ext>
            </a:extLst>
          </p:cNvPr>
          <p:cNvGrpSpPr/>
          <p:nvPr/>
        </p:nvGrpSpPr>
        <p:grpSpPr>
          <a:xfrm>
            <a:off x="9500599" y="990024"/>
            <a:ext cx="1477461" cy="1462784"/>
            <a:chOff x="9829370" y="423729"/>
            <a:chExt cx="1477461" cy="1462784"/>
          </a:xfrm>
        </p:grpSpPr>
        <p:pic>
          <p:nvPicPr>
            <p:cNvPr id="32" name="Graphic 31" descr="Key">
              <a:extLst>
                <a:ext uri="{FF2B5EF4-FFF2-40B4-BE49-F238E27FC236}">
                  <a16:creationId xmlns:a16="http://schemas.microsoft.com/office/drawing/2014/main" id="{C1C7A0B8-DE70-DA48-8930-E34BF88577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9370" y="423729"/>
              <a:ext cx="1462784" cy="1462784"/>
            </a:xfrm>
            <a:prstGeom prst="rect">
              <a:avLst/>
            </a:prstGeom>
          </p:spPr>
        </p:pic>
        <p:sp>
          <p:nvSpPr>
            <p:cNvPr id="33" name="TextBox 32">
              <a:extLst>
                <a:ext uri="{FF2B5EF4-FFF2-40B4-BE49-F238E27FC236}">
                  <a16:creationId xmlns:a16="http://schemas.microsoft.com/office/drawing/2014/main" id="{5844349B-CBC8-274F-8BF7-1A6A94B0F799}"/>
                </a:ext>
              </a:extLst>
            </p:cNvPr>
            <p:cNvSpPr txBox="1"/>
            <p:nvPr/>
          </p:nvSpPr>
          <p:spPr>
            <a:xfrm>
              <a:off x="10240031" y="1005271"/>
              <a:ext cx="1066800" cy="340266"/>
            </a:xfrm>
            <a:prstGeom prst="rect">
              <a:avLst/>
            </a:prstGeom>
            <a:noFill/>
          </p:spPr>
          <p:txBody>
            <a:bodyPr wrap="square" lIns="0" tIns="0" rIns="0" bIns="0" rtlCol="0">
              <a:noAutofit/>
            </a:bodyPr>
            <a:lstStyle/>
            <a:p>
              <a:pPr>
                <a:lnSpc>
                  <a:spcPct val="90000"/>
                </a:lnSpc>
              </a:pPr>
              <a:r>
                <a:rPr lang="en-US" dirty="0">
                  <a:solidFill>
                    <a:schemeClr val="bg1"/>
                  </a:solidFill>
                </a:rPr>
                <a:t>Private</a:t>
              </a:r>
            </a:p>
          </p:txBody>
        </p:sp>
      </p:grpSp>
      <p:grpSp>
        <p:nvGrpSpPr>
          <p:cNvPr id="34" name="Group 33">
            <a:extLst>
              <a:ext uri="{FF2B5EF4-FFF2-40B4-BE49-F238E27FC236}">
                <a16:creationId xmlns:a16="http://schemas.microsoft.com/office/drawing/2014/main" id="{6F894348-9D12-9B4D-8582-4532FF150DDC}"/>
              </a:ext>
            </a:extLst>
          </p:cNvPr>
          <p:cNvGrpSpPr/>
          <p:nvPr/>
        </p:nvGrpSpPr>
        <p:grpSpPr>
          <a:xfrm>
            <a:off x="9500599" y="1741655"/>
            <a:ext cx="1477461" cy="1462784"/>
            <a:chOff x="9829370" y="423729"/>
            <a:chExt cx="1477461" cy="1462784"/>
          </a:xfrm>
        </p:grpSpPr>
        <p:pic>
          <p:nvPicPr>
            <p:cNvPr id="35" name="Graphic 34" descr="Key">
              <a:extLst>
                <a:ext uri="{FF2B5EF4-FFF2-40B4-BE49-F238E27FC236}">
                  <a16:creationId xmlns:a16="http://schemas.microsoft.com/office/drawing/2014/main" id="{A8953F22-F78B-7B42-8D20-0AD155819C2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29370" y="423729"/>
              <a:ext cx="1462784" cy="1462784"/>
            </a:xfrm>
            <a:prstGeom prst="rect">
              <a:avLst/>
            </a:prstGeom>
          </p:spPr>
        </p:pic>
        <p:sp>
          <p:nvSpPr>
            <p:cNvPr id="36" name="TextBox 35">
              <a:extLst>
                <a:ext uri="{FF2B5EF4-FFF2-40B4-BE49-F238E27FC236}">
                  <a16:creationId xmlns:a16="http://schemas.microsoft.com/office/drawing/2014/main" id="{75586281-0176-D24F-9321-9F4B37CA5989}"/>
                </a:ext>
              </a:extLst>
            </p:cNvPr>
            <p:cNvSpPr txBox="1"/>
            <p:nvPr/>
          </p:nvSpPr>
          <p:spPr>
            <a:xfrm>
              <a:off x="10240031" y="1005271"/>
              <a:ext cx="1066800" cy="340266"/>
            </a:xfrm>
            <a:prstGeom prst="rect">
              <a:avLst/>
            </a:prstGeom>
            <a:noFill/>
          </p:spPr>
          <p:txBody>
            <a:bodyPr wrap="square" lIns="0" tIns="0" rIns="0" bIns="0" rtlCol="0">
              <a:noAutofit/>
            </a:bodyPr>
            <a:lstStyle/>
            <a:p>
              <a:pPr>
                <a:lnSpc>
                  <a:spcPct val="90000"/>
                </a:lnSpc>
              </a:pPr>
              <a:r>
                <a:rPr lang="en-US" dirty="0">
                  <a:solidFill>
                    <a:schemeClr val="bg1"/>
                  </a:solidFill>
                </a:rPr>
                <a:t>Public</a:t>
              </a:r>
            </a:p>
          </p:txBody>
        </p:sp>
      </p:grpSp>
      <p:grpSp>
        <p:nvGrpSpPr>
          <p:cNvPr id="40" name="Group 39">
            <a:extLst>
              <a:ext uri="{FF2B5EF4-FFF2-40B4-BE49-F238E27FC236}">
                <a16:creationId xmlns:a16="http://schemas.microsoft.com/office/drawing/2014/main" id="{D0A6C82D-5288-0A4D-BEC7-68ED9EFF6EB2}"/>
              </a:ext>
            </a:extLst>
          </p:cNvPr>
          <p:cNvGrpSpPr/>
          <p:nvPr/>
        </p:nvGrpSpPr>
        <p:grpSpPr>
          <a:xfrm>
            <a:off x="883450" y="990024"/>
            <a:ext cx="1477461" cy="1462784"/>
            <a:chOff x="9829370" y="423729"/>
            <a:chExt cx="1477461" cy="1462784"/>
          </a:xfrm>
        </p:grpSpPr>
        <p:pic>
          <p:nvPicPr>
            <p:cNvPr id="41" name="Graphic 40" descr="Key">
              <a:extLst>
                <a:ext uri="{FF2B5EF4-FFF2-40B4-BE49-F238E27FC236}">
                  <a16:creationId xmlns:a16="http://schemas.microsoft.com/office/drawing/2014/main" id="{AC5D0573-2548-824A-8738-B54E5FB7C2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29370" y="423729"/>
              <a:ext cx="1462784" cy="1462784"/>
            </a:xfrm>
            <a:prstGeom prst="rect">
              <a:avLst/>
            </a:prstGeom>
          </p:spPr>
        </p:pic>
        <p:sp>
          <p:nvSpPr>
            <p:cNvPr id="42" name="TextBox 41">
              <a:extLst>
                <a:ext uri="{FF2B5EF4-FFF2-40B4-BE49-F238E27FC236}">
                  <a16:creationId xmlns:a16="http://schemas.microsoft.com/office/drawing/2014/main" id="{83B2D982-BBE2-0340-BE97-82960FDE16D1}"/>
                </a:ext>
              </a:extLst>
            </p:cNvPr>
            <p:cNvSpPr txBox="1"/>
            <p:nvPr/>
          </p:nvSpPr>
          <p:spPr>
            <a:xfrm>
              <a:off x="10240031" y="1005271"/>
              <a:ext cx="1066800" cy="340266"/>
            </a:xfrm>
            <a:prstGeom prst="rect">
              <a:avLst/>
            </a:prstGeom>
            <a:noFill/>
          </p:spPr>
          <p:txBody>
            <a:bodyPr wrap="square" lIns="0" tIns="0" rIns="0" bIns="0" rtlCol="0">
              <a:noAutofit/>
            </a:bodyPr>
            <a:lstStyle/>
            <a:p>
              <a:pPr>
                <a:lnSpc>
                  <a:spcPct val="90000"/>
                </a:lnSpc>
              </a:pPr>
              <a:r>
                <a:rPr lang="en-US" dirty="0">
                  <a:solidFill>
                    <a:schemeClr val="bg1"/>
                  </a:solidFill>
                </a:rPr>
                <a:t>Private</a:t>
              </a:r>
            </a:p>
          </p:txBody>
        </p:sp>
      </p:grpSp>
      <p:grpSp>
        <p:nvGrpSpPr>
          <p:cNvPr id="43" name="Group 42">
            <a:extLst>
              <a:ext uri="{FF2B5EF4-FFF2-40B4-BE49-F238E27FC236}">
                <a16:creationId xmlns:a16="http://schemas.microsoft.com/office/drawing/2014/main" id="{1624A1B8-058B-FC48-8902-AC9C0A162C34}"/>
              </a:ext>
            </a:extLst>
          </p:cNvPr>
          <p:cNvGrpSpPr/>
          <p:nvPr/>
        </p:nvGrpSpPr>
        <p:grpSpPr>
          <a:xfrm>
            <a:off x="883450" y="1741655"/>
            <a:ext cx="1477461" cy="1462784"/>
            <a:chOff x="9829370" y="423729"/>
            <a:chExt cx="1477461" cy="1462784"/>
          </a:xfrm>
        </p:grpSpPr>
        <p:pic>
          <p:nvPicPr>
            <p:cNvPr id="44" name="Graphic 43" descr="Key">
              <a:extLst>
                <a:ext uri="{FF2B5EF4-FFF2-40B4-BE49-F238E27FC236}">
                  <a16:creationId xmlns:a16="http://schemas.microsoft.com/office/drawing/2014/main" id="{A3560D65-3D0F-F94E-8466-5F8466DD75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9370" y="423729"/>
              <a:ext cx="1462784" cy="1462784"/>
            </a:xfrm>
            <a:prstGeom prst="rect">
              <a:avLst/>
            </a:prstGeom>
          </p:spPr>
        </p:pic>
        <p:sp>
          <p:nvSpPr>
            <p:cNvPr id="45" name="TextBox 44">
              <a:extLst>
                <a:ext uri="{FF2B5EF4-FFF2-40B4-BE49-F238E27FC236}">
                  <a16:creationId xmlns:a16="http://schemas.microsoft.com/office/drawing/2014/main" id="{F8C300B8-A722-E245-8295-7F948B9458E2}"/>
                </a:ext>
              </a:extLst>
            </p:cNvPr>
            <p:cNvSpPr txBox="1"/>
            <p:nvPr/>
          </p:nvSpPr>
          <p:spPr>
            <a:xfrm>
              <a:off x="10240031" y="1005271"/>
              <a:ext cx="1066800" cy="340266"/>
            </a:xfrm>
            <a:prstGeom prst="rect">
              <a:avLst/>
            </a:prstGeom>
            <a:noFill/>
          </p:spPr>
          <p:txBody>
            <a:bodyPr wrap="square" lIns="0" tIns="0" rIns="0" bIns="0" rtlCol="0">
              <a:noAutofit/>
            </a:bodyPr>
            <a:lstStyle/>
            <a:p>
              <a:pPr>
                <a:lnSpc>
                  <a:spcPct val="90000"/>
                </a:lnSpc>
              </a:pPr>
              <a:r>
                <a:rPr lang="en-US" dirty="0">
                  <a:solidFill>
                    <a:schemeClr val="bg1"/>
                  </a:solidFill>
                </a:rPr>
                <a:t>Public</a:t>
              </a:r>
            </a:p>
          </p:txBody>
        </p:sp>
      </p:grpSp>
      <p:cxnSp>
        <p:nvCxnSpPr>
          <p:cNvPr id="46" name="Straight Connector 45">
            <a:extLst>
              <a:ext uri="{FF2B5EF4-FFF2-40B4-BE49-F238E27FC236}">
                <a16:creationId xmlns:a16="http://schemas.microsoft.com/office/drawing/2014/main" id="{64980B5E-0D07-6A4F-8CF4-421647C27887}"/>
              </a:ext>
            </a:extLst>
          </p:cNvPr>
          <p:cNvCxnSpPr>
            <a:cxnSpLocks/>
          </p:cNvCxnSpPr>
          <p:nvPr/>
        </p:nvCxnSpPr>
        <p:spPr>
          <a:xfrm>
            <a:off x="2913535" y="2973569"/>
            <a:ext cx="6096000" cy="0"/>
          </a:xfrm>
          <a:prstGeom prst="line">
            <a:avLst/>
          </a:prstGeom>
          <a:ln w="38100">
            <a:solidFill>
              <a:schemeClr val="tx1"/>
            </a:solidFill>
            <a:prstDash val="solid"/>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8" name="Rounded Rectangle 47">
            <a:extLst>
              <a:ext uri="{FF2B5EF4-FFF2-40B4-BE49-F238E27FC236}">
                <a16:creationId xmlns:a16="http://schemas.microsoft.com/office/drawing/2014/main" id="{31FC2535-E756-0141-BA45-D7A44358D82C}"/>
              </a:ext>
            </a:extLst>
          </p:cNvPr>
          <p:cNvSpPr/>
          <p:nvPr/>
        </p:nvSpPr>
        <p:spPr bwMode="ltGray">
          <a:xfrm>
            <a:off x="4216343" y="2480473"/>
            <a:ext cx="3523609" cy="609600"/>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b="1" dirty="0">
                <a:solidFill>
                  <a:schemeClr val="tx1"/>
                </a:solidFill>
              </a:rPr>
              <a:t>Public key sharing</a:t>
            </a:r>
            <a:endParaRPr lang="en-US" dirty="0">
              <a:solidFill>
                <a:schemeClr val="tx1"/>
              </a:solidFill>
            </a:endParaRPr>
          </a:p>
        </p:txBody>
      </p:sp>
      <p:grpSp>
        <p:nvGrpSpPr>
          <p:cNvPr id="69" name="Group 68">
            <a:extLst>
              <a:ext uri="{FF2B5EF4-FFF2-40B4-BE49-F238E27FC236}">
                <a16:creationId xmlns:a16="http://schemas.microsoft.com/office/drawing/2014/main" id="{58A7BE0E-114C-AF4B-87F3-28D2914BB34D}"/>
              </a:ext>
            </a:extLst>
          </p:cNvPr>
          <p:cNvGrpSpPr/>
          <p:nvPr/>
        </p:nvGrpSpPr>
        <p:grpSpPr>
          <a:xfrm>
            <a:off x="3898614" y="3886200"/>
            <a:ext cx="4687265" cy="1212307"/>
            <a:chOff x="3898614" y="3886200"/>
            <a:chExt cx="4687265" cy="1212307"/>
          </a:xfrm>
        </p:grpSpPr>
        <mc:AlternateContent xmlns:mc="http://schemas.openxmlformats.org/markup-compatibility/2006" xmlns:a14="http://schemas.microsoft.com/office/drawing/2010/main">
          <mc:Choice Requires="a14">
            <p:sp>
              <p:nvSpPr>
                <p:cNvPr id="23" name="Rounded Rectangle 22">
                  <a:extLst>
                    <a:ext uri="{FF2B5EF4-FFF2-40B4-BE49-F238E27FC236}">
                      <a16:creationId xmlns:a16="http://schemas.microsoft.com/office/drawing/2014/main" id="{ED8484A7-428B-BE44-BF27-DE5679621957}"/>
                    </a:ext>
                  </a:extLst>
                </p:cNvPr>
                <p:cNvSpPr/>
                <p:nvPr/>
              </p:nvSpPr>
              <p:spPr bwMode="ltGray">
                <a:xfrm>
                  <a:off x="3898614" y="4253221"/>
                  <a:ext cx="4218292" cy="845286"/>
                </a:xfrm>
                <a:prstGeom prst="round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b="1" dirty="0">
                      <a:solidFill>
                        <a:schemeClr val="tx1"/>
                      </a:solidFill>
                    </a:rPr>
                    <a:t>Charging data acceptance (CDA)</a:t>
                  </a:r>
                  <a:r>
                    <a:rPr lang="en-US" dirty="0">
                      <a:solidFill>
                        <a:schemeClr val="tx1"/>
                      </a:solidFill>
                    </a:rPr>
                    <a:t>:</a:t>
                  </a:r>
                </a:p>
                <a:p>
                  <a:pPr>
                    <a:lnSpc>
                      <a:spcPct val="90000"/>
                    </a:lnSpc>
                  </a:pPr>
                  <a:endParaRPr lang="en-US" i="1" dirty="0">
                    <a:solidFill>
                      <a:schemeClr val="tx1"/>
                    </a:solidFill>
                    <a:latin typeface="Cambria Math" panose="02040503050406030204" pitchFamily="18" charset="0"/>
                  </a:endParaRPr>
                </a:p>
                <a:p>
                  <a:pPr>
                    <a:lnSpc>
                      <a:spcPct val="90000"/>
                    </a:lnSpc>
                  </a:pP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𝑥</m:t>
                          </m:r>
                        </m:e>
                        <m:sub>
                          <m:r>
                            <a:rPr lang="en-US" b="0" i="1" smtClean="0">
                              <a:solidFill>
                                <a:schemeClr val="tx1"/>
                              </a:solidFill>
                              <a:latin typeface="Cambria Math" panose="02040503050406030204" pitchFamily="18" charset="0"/>
                            </a:rPr>
                            <m:t>𝑒</m:t>
                          </m:r>
                        </m:sub>
                      </m:sSub>
                    </m:oMath>
                  </a14:m>
                  <a:r>
                    <a:rPr lang="en-US" dirty="0">
                      <a:solidFill>
                        <a:schemeClr val="tx1"/>
                      </a:solidFill>
                    </a:rPr>
                    <a:t>=</a:t>
                  </a:r>
                  <a:r>
                    <a:rPr lang="en-US" altLang="zh-CN" dirty="0">
                      <a:solidFill>
                        <a:schemeClr val="tx1"/>
                      </a:solidFill>
                    </a:rPr>
                    <a:t>10</a:t>
                  </a:r>
                  <a:r>
                    <a:rPr lang="en-US" dirty="0">
                      <a:solidFill>
                        <a:schemeClr val="tx1"/>
                      </a:solidFill>
                    </a:rPr>
                    <a:t>GB, </a:t>
                  </a:r>
                  <a14:m>
                    <m:oMath xmlns:m="http://schemas.openxmlformats.org/officeDocument/2006/math">
                      <m:r>
                        <a:rPr lang="en-US" i="1">
                          <a:solidFill>
                            <a:schemeClr val="tx1"/>
                          </a:solidFill>
                          <a:latin typeface="Cambria Math" panose="02040503050406030204" pitchFamily="18" charset="0"/>
                        </a:rPr>
                        <m:t>𝑐</m:t>
                      </m:r>
                      <m:r>
                        <a:rPr lang="en-US" i="1">
                          <a:solidFill>
                            <a:schemeClr val="tx1"/>
                          </a:solidFill>
                          <a:latin typeface="Cambria Math" panose="02040503050406030204" pitchFamily="18" charset="0"/>
                        </a:rPr>
                        <m:t>=0.5</m:t>
                      </m:r>
                    </m:oMath>
                  </a14:m>
                  <a:r>
                    <a:rPr lang="en-US" dirty="0">
                      <a:solidFill>
                        <a:schemeClr val="tx1"/>
                      </a:solidFill>
                    </a:rPr>
                    <a:t> </a:t>
                  </a:r>
                </a:p>
              </p:txBody>
            </p:sp>
          </mc:Choice>
          <mc:Fallback xmlns="">
            <p:sp>
              <p:nvSpPr>
                <p:cNvPr id="23" name="Rounded Rectangle 22">
                  <a:extLst>
                    <a:ext uri="{FF2B5EF4-FFF2-40B4-BE49-F238E27FC236}">
                      <a16:creationId xmlns:a16="http://schemas.microsoft.com/office/drawing/2014/main" id="{ED8484A7-428B-BE44-BF27-DE5679621957}"/>
                    </a:ext>
                  </a:extLst>
                </p:cNvPr>
                <p:cNvSpPr>
                  <a:spLocks noRot="1" noChangeAspect="1" noMove="1" noResize="1" noEditPoints="1" noAdjustHandles="1" noChangeArrowheads="1" noChangeShapeType="1" noTextEdit="1"/>
                </p:cNvSpPr>
                <p:nvPr/>
              </p:nvSpPr>
              <p:spPr bwMode="ltGray">
                <a:xfrm>
                  <a:off x="3898614" y="4253221"/>
                  <a:ext cx="4218292" cy="845286"/>
                </a:xfrm>
                <a:prstGeom prst="roundRect">
                  <a:avLst/>
                </a:prstGeom>
                <a:blipFill>
                  <a:blip r:embed="rId9"/>
                  <a:stretch>
                    <a:fillRect t="-4348" b="-8696"/>
                  </a:stretch>
                </a:blipFill>
                <a:ln w="19050">
                  <a:solidFill>
                    <a:schemeClr val="tx1"/>
                  </a:solidFill>
                </a:ln>
              </p:spPr>
              <p:txBody>
                <a:bodyPr/>
                <a:lstStyle/>
                <a:p>
                  <a:r>
                    <a:rPr lang="en-US">
                      <a:noFill/>
                    </a:rPr>
                    <a:t> </a:t>
                  </a:r>
                </a:p>
              </p:txBody>
            </p:sp>
          </mc:Fallback>
        </mc:AlternateContent>
        <p:grpSp>
          <p:nvGrpSpPr>
            <p:cNvPr id="68" name="Group 67">
              <a:extLst>
                <a:ext uri="{FF2B5EF4-FFF2-40B4-BE49-F238E27FC236}">
                  <a16:creationId xmlns:a16="http://schemas.microsoft.com/office/drawing/2014/main" id="{8F17B7DF-90EA-D540-A6F1-587E12817B1F}"/>
                </a:ext>
              </a:extLst>
            </p:cNvPr>
            <p:cNvGrpSpPr/>
            <p:nvPr/>
          </p:nvGrpSpPr>
          <p:grpSpPr>
            <a:xfrm>
              <a:off x="5993427" y="4440624"/>
              <a:ext cx="2007573" cy="628424"/>
              <a:chOff x="5993427" y="4440624"/>
              <a:chExt cx="2007573" cy="628424"/>
            </a:xfrm>
          </p:grpSpPr>
          <mc:AlternateContent xmlns:mc="http://schemas.openxmlformats.org/markup-compatibility/2006" xmlns:a14="http://schemas.microsoft.com/office/drawing/2010/main">
            <mc:Choice Requires="a14">
              <p:sp>
                <p:nvSpPr>
                  <p:cNvPr id="24" name="Rounded Rectangle 23">
                    <a:extLst>
                      <a:ext uri="{FF2B5EF4-FFF2-40B4-BE49-F238E27FC236}">
                        <a16:creationId xmlns:a16="http://schemas.microsoft.com/office/drawing/2014/main" id="{14A79366-4B41-6B4A-89D1-6D2B201698CA}"/>
                      </a:ext>
                    </a:extLst>
                  </p:cNvPr>
                  <p:cNvSpPr/>
                  <p:nvPr/>
                </p:nvSpPr>
                <p:spPr bwMode="ltGray">
                  <a:xfrm>
                    <a:off x="5993427" y="4726148"/>
                    <a:ext cx="1685605" cy="3429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b="1" dirty="0">
                        <a:solidFill>
                          <a:schemeClr val="tx1"/>
                        </a:solidFill>
                      </a:rPr>
                      <a:t>CDR</a:t>
                    </a:r>
                    <a:r>
                      <a:rPr lang="en-US" dirty="0">
                        <a:solidFill>
                          <a:schemeClr val="tx1"/>
                        </a:solidFill>
                      </a:rPr>
                      <a:t>: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𝑥</m:t>
                            </m:r>
                          </m:e>
                          <m:sub>
                            <m:r>
                              <a:rPr lang="en-US" i="1">
                                <a:solidFill>
                                  <a:schemeClr val="tx1"/>
                                </a:solidFill>
                                <a:latin typeface="Cambria Math" panose="02040503050406030204" pitchFamily="18" charset="0"/>
                              </a:rPr>
                              <m:t>𝑜</m:t>
                            </m:r>
                          </m:sub>
                        </m:sSub>
                      </m:oMath>
                    </a14:m>
                    <a:r>
                      <a:rPr lang="en-US" dirty="0">
                        <a:solidFill>
                          <a:schemeClr val="tx1"/>
                        </a:solidFill>
                      </a:rPr>
                      <a:t>=5GB</a:t>
                    </a:r>
                  </a:p>
                </p:txBody>
              </p:sp>
            </mc:Choice>
            <mc:Fallback xmlns="">
              <p:sp>
                <p:nvSpPr>
                  <p:cNvPr id="24" name="Rounded Rectangle 23">
                    <a:extLst>
                      <a:ext uri="{FF2B5EF4-FFF2-40B4-BE49-F238E27FC236}">
                        <a16:creationId xmlns:a16="http://schemas.microsoft.com/office/drawing/2014/main" id="{14A79366-4B41-6B4A-89D1-6D2B201698CA}"/>
                      </a:ext>
                    </a:extLst>
                  </p:cNvPr>
                  <p:cNvSpPr>
                    <a:spLocks noRot="1" noChangeAspect="1" noMove="1" noResize="1" noEditPoints="1" noAdjustHandles="1" noChangeArrowheads="1" noChangeShapeType="1" noTextEdit="1"/>
                  </p:cNvSpPr>
                  <p:nvPr/>
                </p:nvSpPr>
                <p:spPr bwMode="ltGray">
                  <a:xfrm>
                    <a:off x="5993427" y="4726148"/>
                    <a:ext cx="1685605" cy="342900"/>
                  </a:xfrm>
                  <a:prstGeom prst="roundRect">
                    <a:avLst/>
                  </a:prstGeom>
                  <a:blipFill>
                    <a:blip r:embed="rId10"/>
                    <a:stretch>
                      <a:fillRect l="-735" t="-10000" b="-20000"/>
                    </a:stretch>
                  </a:blipFill>
                  <a:ln w="19050">
                    <a:solidFill>
                      <a:schemeClr val="tx1"/>
                    </a:solidFill>
                  </a:ln>
                </p:spPr>
                <p:txBody>
                  <a:bodyPr/>
                  <a:lstStyle/>
                  <a:p>
                    <a:r>
                      <a:rPr lang="en-US">
                        <a:noFill/>
                      </a:rPr>
                      <a:t> </a:t>
                    </a:r>
                  </a:p>
                </p:txBody>
              </p:sp>
            </mc:Fallback>
          </mc:AlternateContent>
          <p:pic>
            <p:nvPicPr>
              <p:cNvPr id="25" name="Graphic 24" descr="Lock">
                <a:extLst>
                  <a:ext uri="{FF2B5EF4-FFF2-40B4-BE49-F238E27FC236}">
                    <a16:creationId xmlns:a16="http://schemas.microsoft.com/office/drawing/2014/main" id="{4DB3E67D-05DE-2D4A-9C1A-144782A2FA7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508823" y="4440624"/>
                <a:ext cx="492177" cy="492177"/>
              </a:xfrm>
              <a:prstGeom prst="rect">
                <a:avLst/>
              </a:prstGeom>
            </p:spPr>
          </p:pic>
        </p:grpSp>
        <p:pic>
          <p:nvPicPr>
            <p:cNvPr id="49" name="Graphic 48" descr="Lock">
              <a:extLst>
                <a:ext uri="{FF2B5EF4-FFF2-40B4-BE49-F238E27FC236}">
                  <a16:creationId xmlns:a16="http://schemas.microsoft.com/office/drawing/2014/main" id="{54CB19B0-7B40-0C4D-B870-955ACADE7D1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842284" y="3886200"/>
              <a:ext cx="743595" cy="743595"/>
            </a:xfrm>
            <a:prstGeom prst="rect">
              <a:avLst/>
            </a:prstGeom>
          </p:spPr>
        </p:pic>
      </p:grpSp>
      <p:grpSp>
        <p:nvGrpSpPr>
          <p:cNvPr id="70" name="Group 69">
            <a:extLst>
              <a:ext uri="{FF2B5EF4-FFF2-40B4-BE49-F238E27FC236}">
                <a16:creationId xmlns:a16="http://schemas.microsoft.com/office/drawing/2014/main" id="{F768648A-5268-2548-A518-265E386890D1}"/>
              </a:ext>
            </a:extLst>
          </p:cNvPr>
          <p:cNvGrpSpPr/>
          <p:nvPr/>
        </p:nvGrpSpPr>
        <p:grpSpPr>
          <a:xfrm>
            <a:off x="3898614" y="2914005"/>
            <a:ext cx="3971287" cy="972195"/>
            <a:chOff x="3898614" y="2914005"/>
            <a:chExt cx="3971287" cy="972195"/>
          </a:xfrm>
        </p:grpSpPr>
        <mc:AlternateContent xmlns:mc="http://schemas.openxmlformats.org/markup-compatibility/2006" xmlns:a14="http://schemas.microsoft.com/office/drawing/2010/main">
          <mc:Choice Requires="a14">
            <p:sp>
              <p:nvSpPr>
                <p:cNvPr id="21" name="Rounded Rectangle 20">
                  <a:extLst>
                    <a:ext uri="{FF2B5EF4-FFF2-40B4-BE49-F238E27FC236}">
                      <a16:creationId xmlns:a16="http://schemas.microsoft.com/office/drawing/2014/main" id="{B8E30321-5151-B446-AC96-90C3D44C8A0D}"/>
                    </a:ext>
                  </a:extLst>
                </p:cNvPr>
                <p:cNvSpPr/>
                <p:nvPr/>
              </p:nvSpPr>
              <p:spPr bwMode="ltGray">
                <a:xfrm>
                  <a:off x="3898614" y="3276600"/>
                  <a:ext cx="3523609" cy="6096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b="1" dirty="0">
                      <a:solidFill>
                        <a:schemeClr val="tx1"/>
                      </a:solidFill>
                    </a:rPr>
                    <a:t>Charging data record (CDR)</a:t>
                  </a:r>
                  <a:r>
                    <a:rPr lang="en-US" dirty="0">
                      <a:solidFill>
                        <a:schemeClr val="tx1"/>
                      </a:solidFill>
                    </a:rPr>
                    <a:t>:</a:t>
                  </a:r>
                </a:p>
                <a:p>
                  <a:pPr algn="ctr">
                    <a:lnSpc>
                      <a:spcPct val="90000"/>
                    </a:lnSpc>
                  </a:pP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𝑥</m:t>
                          </m:r>
                        </m:e>
                        <m:sub>
                          <m:r>
                            <a:rPr lang="en-US" i="1">
                              <a:solidFill>
                                <a:schemeClr val="tx1"/>
                              </a:solidFill>
                              <a:latin typeface="Cambria Math" panose="02040503050406030204" pitchFamily="18" charset="0"/>
                            </a:rPr>
                            <m:t>𝑜</m:t>
                          </m:r>
                        </m:sub>
                      </m:sSub>
                    </m:oMath>
                  </a14:m>
                  <a:r>
                    <a:rPr lang="en-US" dirty="0">
                      <a:solidFill>
                        <a:schemeClr val="tx1"/>
                      </a:solidFill>
                    </a:rPr>
                    <a:t>=5GB, </a:t>
                  </a:r>
                  <a14:m>
                    <m:oMath xmlns:m="http://schemas.openxmlformats.org/officeDocument/2006/math">
                      <m:r>
                        <a:rPr lang="en-US" b="0" i="1" smtClean="0">
                          <a:solidFill>
                            <a:schemeClr val="tx1"/>
                          </a:solidFill>
                          <a:latin typeface="Cambria Math" panose="02040503050406030204" pitchFamily="18" charset="0"/>
                        </a:rPr>
                        <m:t>𝑐</m:t>
                      </m:r>
                      <m:r>
                        <a:rPr lang="en-US" b="0" i="1" smtClean="0">
                          <a:solidFill>
                            <a:schemeClr val="tx1"/>
                          </a:solidFill>
                          <a:latin typeface="Cambria Math" panose="02040503050406030204" pitchFamily="18" charset="0"/>
                        </a:rPr>
                        <m:t>=0.5</m:t>
                      </m:r>
                    </m:oMath>
                  </a14:m>
                  <a:endParaRPr lang="en-US" dirty="0">
                    <a:solidFill>
                      <a:schemeClr val="tx1"/>
                    </a:solidFill>
                  </a:endParaRPr>
                </a:p>
              </p:txBody>
            </p:sp>
          </mc:Choice>
          <mc:Fallback xmlns="">
            <p:sp>
              <p:nvSpPr>
                <p:cNvPr id="21" name="Rounded Rectangle 20">
                  <a:extLst>
                    <a:ext uri="{FF2B5EF4-FFF2-40B4-BE49-F238E27FC236}">
                      <a16:creationId xmlns:a16="http://schemas.microsoft.com/office/drawing/2014/main" id="{B8E30321-5151-B446-AC96-90C3D44C8A0D}"/>
                    </a:ext>
                  </a:extLst>
                </p:cNvPr>
                <p:cNvSpPr>
                  <a:spLocks noRot="1" noChangeAspect="1" noMove="1" noResize="1" noEditPoints="1" noAdjustHandles="1" noChangeArrowheads="1" noChangeShapeType="1" noTextEdit="1"/>
                </p:cNvSpPr>
                <p:nvPr/>
              </p:nvSpPr>
              <p:spPr bwMode="ltGray">
                <a:xfrm>
                  <a:off x="3898614" y="3276600"/>
                  <a:ext cx="3523609" cy="609600"/>
                </a:xfrm>
                <a:prstGeom prst="roundRect">
                  <a:avLst/>
                </a:prstGeom>
                <a:blipFill>
                  <a:blip r:embed="rId15"/>
                  <a:stretch>
                    <a:fillRect t="-5882" b="-9804"/>
                  </a:stretch>
                </a:blipFill>
                <a:ln w="19050">
                  <a:solidFill>
                    <a:schemeClr val="tx1"/>
                  </a:solidFill>
                </a:ln>
              </p:spPr>
              <p:txBody>
                <a:bodyPr/>
                <a:lstStyle/>
                <a:p>
                  <a:r>
                    <a:rPr lang="en-US">
                      <a:noFill/>
                    </a:rPr>
                    <a:t> </a:t>
                  </a:r>
                </a:p>
              </p:txBody>
            </p:sp>
          </mc:Fallback>
        </mc:AlternateContent>
        <p:pic>
          <p:nvPicPr>
            <p:cNvPr id="50" name="Graphic 49" descr="Lock">
              <a:extLst>
                <a:ext uri="{FF2B5EF4-FFF2-40B4-BE49-F238E27FC236}">
                  <a16:creationId xmlns:a16="http://schemas.microsoft.com/office/drawing/2014/main" id="{9880B3C5-79D4-9047-909A-307A693E1BD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126306" y="2914005"/>
              <a:ext cx="743595" cy="743595"/>
            </a:xfrm>
            <a:prstGeom prst="rect">
              <a:avLst/>
            </a:prstGeom>
          </p:spPr>
        </p:pic>
      </p:grpSp>
      <p:cxnSp>
        <p:nvCxnSpPr>
          <p:cNvPr id="57" name="Straight Connector 56">
            <a:extLst>
              <a:ext uri="{FF2B5EF4-FFF2-40B4-BE49-F238E27FC236}">
                <a16:creationId xmlns:a16="http://schemas.microsoft.com/office/drawing/2014/main" id="{1DB94772-6AD6-AD43-98E7-DC6002F55AA6}"/>
              </a:ext>
            </a:extLst>
          </p:cNvPr>
          <p:cNvCxnSpPr>
            <a:cxnSpLocks/>
          </p:cNvCxnSpPr>
          <p:nvPr/>
        </p:nvCxnSpPr>
        <p:spPr>
          <a:xfrm>
            <a:off x="2935306" y="6553200"/>
            <a:ext cx="6096000" cy="0"/>
          </a:xfrm>
          <a:prstGeom prst="line">
            <a:avLst/>
          </a:prstGeom>
          <a:ln w="38100">
            <a:solidFill>
              <a:schemeClr val="tx1"/>
            </a:solidFill>
            <a:prstDash val="solid"/>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8E77079C-C476-2B46-8280-0F135836E15F}"/>
              </a:ext>
            </a:extLst>
          </p:cNvPr>
          <p:cNvGrpSpPr/>
          <p:nvPr/>
        </p:nvGrpSpPr>
        <p:grpSpPr>
          <a:xfrm>
            <a:off x="3148522" y="5143497"/>
            <a:ext cx="5763585" cy="1333503"/>
            <a:chOff x="3148522" y="5143497"/>
            <a:chExt cx="5763585" cy="1333503"/>
          </a:xfrm>
        </p:grpSpPr>
        <mc:AlternateContent xmlns:mc="http://schemas.openxmlformats.org/markup-compatibility/2006" xmlns:a14="http://schemas.microsoft.com/office/drawing/2010/main">
          <mc:Choice Requires="a14">
            <p:sp>
              <p:nvSpPr>
                <p:cNvPr id="58" name="Rounded Rectangle 57">
                  <a:extLst>
                    <a:ext uri="{FF2B5EF4-FFF2-40B4-BE49-F238E27FC236}">
                      <a16:creationId xmlns:a16="http://schemas.microsoft.com/office/drawing/2014/main" id="{F269BEA3-889A-9A44-8C22-15FFDA8D9A11}"/>
                    </a:ext>
                  </a:extLst>
                </p:cNvPr>
                <p:cNvSpPr/>
                <p:nvPr/>
              </p:nvSpPr>
              <p:spPr bwMode="ltGray">
                <a:xfrm>
                  <a:off x="3148522" y="5427948"/>
                  <a:ext cx="5306386" cy="1049052"/>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b="1" dirty="0">
                      <a:solidFill>
                        <a:schemeClr val="tx1"/>
                      </a:solidFill>
                    </a:rPr>
                    <a:t>Proof of charging (</a:t>
                  </a:r>
                  <a:r>
                    <a:rPr lang="en-US" b="1" dirty="0" err="1">
                      <a:solidFill>
                        <a:schemeClr val="tx1"/>
                      </a:solidFill>
                    </a:rPr>
                    <a:t>PoC</a:t>
                  </a:r>
                  <a:r>
                    <a:rPr lang="en-US" b="1" dirty="0">
                      <a:solidFill>
                        <a:schemeClr val="tx1"/>
                      </a:solidFill>
                    </a:rPr>
                    <a:t>)</a:t>
                  </a:r>
                  <a:r>
                    <a:rPr lang="en-US" dirty="0">
                      <a:solidFill>
                        <a:schemeClr val="tx1"/>
                      </a:solidFill>
                    </a:rPr>
                    <a:t>:</a:t>
                  </a:r>
                </a:p>
                <a:p>
                  <a:pPr algn="ctr">
                    <a:lnSpc>
                      <a:spcPct val="90000"/>
                    </a:lnSpc>
                  </a:pPr>
                  <a:endParaRPr lang="en-US" i="1" dirty="0">
                    <a:solidFill>
                      <a:schemeClr val="tx1"/>
                    </a:solidFill>
                    <a:latin typeface="Cambria Math" panose="02040503050406030204" pitchFamily="18" charset="0"/>
                  </a:endParaRPr>
                </a:p>
                <a:p>
                  <a:pPr>
                    <a:lnSpc>
                      <a:spcPct val="90000"/>
                    </a:lnSpc>
                  </a:pPr>
                  <a14:m>
                    <m:oMath xmlns:m="http://schemas.openxmlformats.org/officeDocument/2006/math">
                      <m:acc>
                        <m:accPr>
                          <m:chr m:val="̂"/>
                          <m:ctrlPr>
                            <a:rPr lang="en-US" i="1">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𝑥</m:t>
                          </m:r>
                        </m:e>
                      </m:acc>
                    </m:oMath>
                  </a14:m>
                  <a:r>
                    <a:rPr lang="en-US" dirty="0">
                      <a:solidFill>
                        <a:schemeClr val="tx1"/>
                      </a:solidFill>
                    </a:rPr>
                    <a:t>=</a:t>
                  </a:r>
                  <a:r>
                    <a:rPr lang="en-US" altLang="zh-CN" dirty="0">
                      <a:solidFill>
                        <a:schemeClr val="tx1"/>
                      </a:solidFill>
                    </a:rPr>
                    <a:t>7</a:t>
                  </a:r>
                  <a:r>
                    <a:rPr lang="en-US" dirty="0">
                      <a:solidFill>
                        <a:schemeClr val="tx1"/>
                      </a:solidFill>
                    </a:rPr>
                    <a:t>.5GB , </a:t>
                  </a:r>
                  <a14:m>
                    <m:oMath xmlns:m="http://schemas.openxmlformats.org/officeDocument/2006/math">
                      <m:r>
                        <a:rPr lang="en-US" i="1">
                          <a:solidFill>
                            <a:schemeClr val="tx1"/>
                          </a:solidFill>
                          <a:latin typeface="Cambria Math" panose="02040503050406030204" pitchFamily="18" charset="0"/>
                        </a:rPr>
                        <m:t>𝑐</m:t>
                      </m:r>
                      <m:r>
                        <a:rPr lang="en-US" i="1">
                          <a:solidFill>
                            <a:schemeClr val="tx1"/>
                          </a:solidFill>
                          <a:latin typeface="Cambria Math" panose="02040503050406030204" pitchFamily="18" charset="0"/>
                        </a:rPr>
                        <m:t>=0.5</m:t>
                      </m:r>
                    </m:oMath>
                  </a14:m>
                  <a:r>
                    <a:rPr lang="en-US" dirty="0">
                      <a:solidFill>
                        <a:schemeClr val="tx1"/>
                      </a:solidFill>
                    </a:rPr>
                    <a:t> </a:t>
                  </a:r>
                </a:p>
              </p:txBody>
            </p:sp>
          </mc:Choice>
          <mc:Fallback xmlns="">
            <p:sp>
              <p:nvSpPr>
                <p:cNvPr id="58" name="Rounded Rectangle 57">
                  <a:extLst>
                    <a:ext uri="{FF2B5EF4-FFF2-40B4-BE49-F238E27FC236}">
                      <a16:creationId xmlns:a16="http://schemas.microsoft.com/office/drawing/2014/main" id="{F269BEA3-889A-9A44-8C22-15FFDA8D9A11}"/>
                    </a:ext>
                  </a:extLst>
                </p:cNvPr>
                <p:cNvSpPr>
                  <a:spLocks noRot="1" noChangeAspect="1" noMove="1" noResize="1" noEditPoints="1" noAdjustHandles="1" noChangeArrowheads="1" noChangeShapeType="1" noTextEdit="1"/>
                </p:cNvSpPr>
                <p:nvPr/>
              </p:nvSpPr>
              <p:spPr bwMode="ltGray">
                <a:xfrm>
                  <a:off x="3148522" y="5427948"/>
                  <a:ext cx="5306386" cy="1049052"/>
                </a:xfrm>
                <a:prstGeom prst="roundRect">
                  <a:avLst/>
                </a:prstGeom>
                <a:blipFill>
                  <a:blip r:embed="rId16"/>
                  <a:stretch>
                    <a:fillRect/>
                  </a:stretch>
                </a:blipFill>
                <a:ln w="19050">
                  <a:solidFill>
                    <a:schemeClr val="tx1"/>
                  </a:solidFill>
                </a:ln>
              </p:spPr>
              <p:txBody>
                <a:bodyPr/>
                <a:lstStyle/>
                <a:p>
                  <a:r>
                    <a:rPr lang="en-US">
                      <a:noFill/>
                    </a:rPr>
                    <a:t> </a:t>
                  </a:r>
                </a:p>
              </p:txBody>
            </p:sp>
          </mc:Fallback>
        </mc:AlternateContent>
        <p:pic>
          <p:nvPicPr>
            <p:cNvPr id="59" name="Graphic 58" descr="Lock">
              <a:extLst>
                <a:ext uri="{FF2B5EF4-FFF2-40B4-BE49-F238E27FC236}">
                  <a16:creationId xmlns:a16="http://schemas.microsoft.com/office/drawing/2014/main" id="{A3C289E5-6160-C747-8943-8826ED8DC8C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168512" y="5143497"/>
              <a:ext cx="743595" cy="743595"/>
            </a:xfrm>
            <a:prstGeom prst="rect">
              <a:avLst/>
            </a:prstGeom>
          </p:spPr>
        </p:pic>
        <p:grpSp>
          <p:nvGrpSpPr>
            <p:cNvPr id="67" name="Group 66">
              <a:extLst>
                <a:ext uri="{FF2B5EF4-FFF2-40B4-BE49-F238E27FC236}">
                  <a16:creationId xmlns:a16="http://schemas.microsoft.com/office/drawing/2014/main" id="{66F8962D-D009-6245-8A1B-327943EB8AF1}"/>
                </a:ext>
              </a:extLst>
            </p:cNvPr>
            <p:cNvGrpSpPr/>
            <p:nvPr/>
          </p:nvGrpSpPr>
          <p:grpSpPr>
            <a:xfrm>
              <a:off x="5116455" y="5548601"/>
              <a:ext cx="3304793" cy="891155"/>
              <a:chOff x="4167337" y="5755991"/>
              <a:chExt cx="3304793" cy="891155"/>
            </a:xfrm>
          </p:grpSpPr>
          <mc:AlternateContent xmlns:mc="http://schemas.openxmlformats.org/markup-compatibility/2006" xmlns:a14="http://schemas.microsoft.com/office/drawing/2010/main">
            <mc:Choice Requires="a14">
              <p:sp>
                <p:nvSpPr>
                  <p:cNvPr id="60" name="Rounded Rectangle 59">
                    <a:extLst>
                      <a:ext uri="{FF2B5EF4-FFF2-40B4-BE49-F238E27FC236}">
                        <a16:creationId xmlns:a16="http://schemas.microsoft.com/office/drawing/2014/main" id="{721387B7-FCEF-A748-A74E-4457284C6A3B}"/>
                      </a:ext>
                    </a:extLst>
                  </p:cNvPr>
                  <p:cNvSpPr/>
                  <p:nvPr/>
                </p:nvSpPr>
                <p:spPr bwMode="ltGray">
                  <a:xfrm>
                    <a:off x="4167337" y="6048520"/>
                    <a:ext cx="3059072" cy="598626"/>
                  </a:xfrm>
                  <a:prstGeom prst="round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b="1" dirty="0">
                        <a:solidFill>
                          <a:schemeClr val="tx1"/>
                        </a:solidFill>
                      </a:rPr>
                      <a:t>CDA</a:t>
                    </a:r>
                    <a:r>
                      <a:rPr lang="en-US" dirty="0">
                        <a:solidFill>
                          <a:schemeClr val="tx1"/>
                        </a:solidFill>
                      </a:rPr>
                      <a:t>: </a:t>
                    </a:r>
                    <a:endParaRPr lang="en-US" i="1" dirty="0">
                      <a:solidFill>
                        <a:schemeClr val="tx1"/>
                      </a:solidFill>
                      <a:latin typeface="Cambria Math" panose="02040503050406030204" pitchFamily="18" charset="0"/>
                    </a:endParaRPr>
                  </a:p>
                  <a:p>
                    <a:pPr>
                      <a:lnSpc>
                        <a:spcPct val="90000"/>
                      </a:lnSpc>
                    </a:pP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𝑥</m:t>
                            </m:r>
                          </m:e>
                          <m:sub>
                            <m:r>
                              <a:rPr lang="en-US" b="0" i="1" smtClean="0">
                                <a:solidFill>
                                  <a:schemeClr val="tx1"/>
                                </a:solidFill>
                                <a:latin typeface="Cambria Math" panose="02040503050406030204" pitchFamily="18" charset="0"/>
                              </a:rPr>
                              <m:t>𝑒</m:t>
                            </m:r>
                          </m:sub>
                        </m:sSub>
                      </m:oMath>
                    </a14:m>
                    <a:r>
                      <a:rPr lang="en-US" dirty="0">
                        <a:solidFill>
                          <a:schemeClr val="tx1"/>
                        </a:solidFill>
                      </a:rPr>
                      <a:t>=</a:t>
                    </a:r>
                    <a:r>
                      <a:rPr lang="en-US" altLang="zh-CN" dirty="0">
                        <a:solidFill>
                          <a:schemeClr val="tx1"/>
                        </a:solidFill>
                      </a:rPr>
                      <a:t>10</a:t>
                    </a:r>
                    <a:r>
                      <a:rPr lang="en-US" dirty="0">
                        <a:solidFill>
                          <a:schemeClr val="tx1"/>
                        </a:solidFill>
                      </a:rPr>
                      <a:t>GB</a:t>
                    </a:r>
                  </a:p>
                </p:txBody>
              </p:sp>
            </mc:Choice>
            <mc:Fallback xmlns="">
              <p:sp>
                <p:nvSpPr>
                  <p:cNvPr id="60" name="Rounded Rectangle 59">
                    <a:extLst>
                      <a:ext uri="{FF2B5EF4-FFF2-40B4-BE49-F238E27FC236}">
                        <a16:creationId xmlns:a16="http://schemas.microsoft.com/office/drawing/2014/main" id="{721387B7-FCEF-A748-A74E-4457284C6A3B}"/>
                      </a:ext>
                    </a:extLst>
                  </p:cNvPr>
                  <p:cNvSpPr>
                    <a:spLocks noRot="1" noChangeAspect="1" noMove="1" noResize="1" noEditPoints="1" noAdjustHandles="1" noChangeArrowheads="1" noChangeShapeType="1" noTextEdit="1"/>
                  </p:cNvSpPr>
                  <p:nvPr/>
                </p:nvSpPr>
                <p:spPr bwMode="ltGray">
                  <a:xfrm>
                    <a:off x="4167337" y="6048520"/>
                    <a:ext cx="3059072" cy="598626"/>
                  </a:xfrm>
                  <a:prstGeom prst="roundRect">
                    <a:avLst/>
                  </a:prstGeom>
                  <a:blipFill>
                    <a:blip r:embed="rId17"/>
                    <a:stretch>
                      <a:fillRect t="-6000" b="-12000"/>
                    </a:stretch>
                  </a:blipFill>
                  <a:ln w="1905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Rounded Rectangle 63">
                    <a:extLst>
                      <a:ext uri="{FF2B5EF4-FFF2-40B4-BE49-F238E27FC236}">
                        <a16:creationId xmlns:a16="http://schemas.microsoft.com/office/drawing/2014/main" id="{07133F0C-1F78-2849-A027-D1609951844F}"/>
                      </a:ext>
                    </a:extLst>
                  </p:cNvPr>
                  <p:cNvSpPr/>
                  <p:nvPr/>
                </p:nvSpPr>
                <p:spPr bwMode="ltGray">
                  <a:xfrm>
                    <a:off x="5261834" y="6260629"/>
                    <a:ext cx="1685605" cy="3429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b="1" dirty="0">
                        <a:solidFill>
                          <a:schemeClr val="tx1"/>
                        </a:solidFill>
                      </a:rPr>
                      <a:t>CDR</a:t>
                    </a:r>
                    <a:r>
                      <a:rPr lang="en-US" dirty="0">
                        <a:solidFill>
                          <a:schemeClr val="tx1"/>
                        </a:solidFill>
                      </a:rPr>
                      <a:t>: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𝑥</m:t>
                            </m:r>
                          </m:e>
                          <m:sub>
                            <m:r>
                              <a:rPr lang="en-US" i="1">
                                <a:solidFill>
                                  <a:schemeClr val="tx1"/>
                                </a:solidFill>
                                <a:latin typeface="Cambria Math" panose="02040503050406030204" pitchFamily="18" charset="0"/>
                              </a:rPr>
                              <m:t>𝑜</m:t>
                            </m:r>
                          </m:sub>
                        </m:sSub>
                      </m:oMath>
                    </a14:m>
                    <a:r>
                      <a:rPr lang="en-US" dirty="0">
                        <a:solidFill>
                          <a:schemeClr val="tx1"/>
                        </a:solidFill>
                      </a:rPr>
                      <a:t>=5GB</a:t>
                    </a:r>
                  </a:p>
                </p:txBody>
              </p:sp>
            </mc:Choice>
            <mc:Fallback xmlns="">
              <p:sp>
                <p:nvSpPr>
                  <p:cNvPr id="64" name="Rounded Rectangle 63">
                    <a:extLst>
                      <a:ext uri="{FF2B5EF4-FFF2-40B4-BE49-F238E27FC236}">
                        <a16:creationId xmlns:a16="http://schemas.microsoft.com/office/drawing/2014/main" id="{07133F0C-1F78-2849-A027-D1609951844F}"/>
                      </a:ext>
                    </a:extLst>
                  </p:cNvPr>
                  <p:cNvSpPr>
                    <a:spLocks noRot="1" noChangeAspect="1" noMove="1" noResize="1" noEditPoints="1" noAdjustHandles="1" noChangeArrowheads="1" noChangeShapeType="1" noTextEdit="1"/>
                  </p:cNvSpPr>
                  <p:nvPr/>
                </p:nvSpPr>
                <p:spPr bwMode="ltGray">
                  <a:xfrm>
                    <a:off x="5261834" y="6260629"/>
                    <a:ext cx="1685605" cy="342900"/>
                  </a:xfrm>
                  <a:prstGeom prst="roundRect">
                    <a:avLst/>
                  </a:prstGeom>
                  <a:blipFill>
                    <a:blip r:embed="rId18"/>
                    <a:stretch>
                      <a:fillRect l="-735" t="-13333" b="-16667"/>
                    </a:stretch>
                  </a:blipFill>
                  <a:ln w="19050">
                    <a:solidFill>
                      <a:schemeClr val="tx1"/>
                    </a:solidFill>
                  </a:ln>
                </p:spPr>
                <p:txBody>
                  <a:bodyPr/>
                  <a:lstStyle/>
                  <a:p>
                    <a:r>
                      <a:rPr lang="en-US">
                        <a:noFill/>
                      </a:rPr>
                      <a:t> </a:t>
                    </a:r>
                  </a:p>
                </p:txBody>
              </p:sp>
            </mc:Fallback>
          </mc:AlternateContent>
          <p:pic>
            <p:nvPicPr>
              <p:cNvPr id="65" name="Graphic 64" descr="Lock">
                <a:extLst>
                  <a:ext uri="{FF2B5EF4-FFF2-40B4-BE49-F238E27FC236}">
                    <a16:creationId xmlns:a16="http://schemas.microsoft.com/office/drawing/2014/main" id="{8AF79031-784E-3C44-A93C-F94E3A3B0D4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88305" y="6109575"/>
                <a:ext cx="492177" cy="492177"/>
              </a:xfrm>
              <a:prstGeom prst="rect">
                <a:avLst/>
              </a:prstGeom>
            </p:spPr>
          </p:pic>
          <p:pic>
            <p:nvPicPr>
              <p:cNvPr id="66" name="Graphic 65" descr="Lock">
                <a:extLst>
                  <a:ext uri="{FF2B5EF4-FFF2-40B4-BE49-F238E27FC236}">
                    <a16:creationId xmlns:a16="http://schemas.microsoft.com/office/drawing/2014/main" id="{BEBBACBC-A6F7-074D-9557-D081A0A2C17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79953" y="5755991"/>
                <a:ext cx="492177" cy="492177"/>
              </a:xfrm>
              <a:prstGeom prst="rect">
                <a:avLst/>
              </a:prstGeom>
            </p:spPr>
          </p:pic>
        </p:grpSp>
      </p:grpSp>
      <p:grpSp>
        <p:nvGrpSpPr>
          <p:cNvPr id="75" name="Group 74">
            <a:extLst>
              <a:ext uri="{FF2B5EF4-FFF2-40B4-BE49-F238E27FC236}">
                <a16:creationId xmlns:a16="http://schemas.microsoft.com/office/drawing/2014/main" id="{F9262A37-4C36-5E43-9D68-8D583F682BC5}"/>
              </a:ext>
            </a:extLst>
          </p:cNvPr>
          <p:cNvGrpSpPr/>
          <p:nvPr/>
        </p:nvGrpSpPr>
        <p:grpSpPr>
          <a:xfrm>
            <a:off x="8991600" y="2927128"/>
            <a:ext cx="1510461" cy="1131087"/>
            <a:chOff x="8889757" y="5545376"/>
            <a:chExt cx="1510461" cy="1131087"/>
          </a:xfrm>
        </p:grpSpPr>
        <p:sp>
          <p:nvSpPr>
            <p:cNvPr id="72" name="Rounded Rectangle 71">
              <a:extLst>
                <a:ext uri="{FF2B5EF4-FFF2-40B4-BE49-F238E27FC236}">
                  <a16:creationId xmlns:a16="http://schemas.microsoft.com/office/drawing/2014/main" id="{2646E5FE-676A-6940-AF4A-0B51BCAB3268}"/>
                </a:ext>
              </a:extLst>
            </p:cNvPr>
            <p:cNvSpPr/>
            <p:nvPr/>
          </p:nvSpPr>
          <p:spPr bwMode="ltGray">
            <a:xfrm>
              <a:off x="9042157" y="6066863"/>
              <a:ext cx="1205202" cy="6096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dirty="0" err="1">
                  <a:solidFill>
                    <a:schemeClr val="tx1"/>
                  </a:solidFill>
                </a:rPr>
                <a:t>PoC</a:t>
              </a:r>
              <a:endParaRPr lang="en-US" sz="2400" dirty="0">
                <a:solidFill>
                  <a:schemeClr val="tx1"/>
                </a:solidFill>
              </a:endParaRPr>
            </a:p>
          </p:txBody>
        </p:sp>
        <p:pic>
          <p:nvPicPr>
            <p:cNvPr id="73" name="Graphic 72" descr="Lock">
              <a:extLst>
                <a:ext uri="{FF2B5EF4-FFF2-40B4-BE49-F238E27FC236}">
                  <a16:creationId xmlns:a16="http://schemas.microsoft.com/office/drawing/2014/main" id="{7EE7DE37-25FA-9749-ABC2-42E38B1E859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65491" y="5545376"/>
              <a:ext cx="634727" cy="634727"/>
            </a:xfrm>
            <a:prstGeom prst="rect">
              <a:avLst/>
            </a:prstGeom>
          </p:spPr>
        </p:pic>
        <p:pic>
          <p:nvPicPr>
            <p:cNvPr id="74" name="Graphic 73" descr="Lock">
              <a:extLst>
                <a:ext uri="{FF2B5EF4-FFF2-40B4-BE49-F238E27FC236}">
                  <a16:creationId xmlns:a16="http://schemas.microsoft.com/office/drawing/2014/main" id="{43A541AD-10DA-BA43-83CC-3814C8702F8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89757" y="5550921"/>
              <a:ext cx="634727" cy="634727"/>
            </a:xfrm>
            <a:prstGeom prst="rect">
              <a:avLst/>
            </a:prstGeom>
          </p:spPr>
        </p:pic>
      </p:grpSp>
      <p:grpSp>
        <p:nvGrpSpPr>
          <p:cNvPr id="84" name="Group 83">
            <a:extLst>
              <a:ext uri="{FF2B5EF4-FFF2-40B4-BE49-F238E27FC236}">
                <a16:creationId xmlns:a16="http://schemas.microsoft.com/office/drawing/2014/main" id="{1DF0D775-ED75-2D48-A812-13989008E2E1}"/>
              </a:ext>
            </a:extLst>
          </p:cNvPr>
          <p:cNvGrpSpPr/>
          <p:nvPr/>
        </p:nvGrpSpPr>
        <p:grpSpPr>
          <a:xfrm>
            <a:off x="1462740" y="2927128"/>
            <a:ext cx="1510461" cy="1131087"/>
            <a:chOff x="8889757" y="5545376"/>
            <a:chExt cx="1510461" cy="1131087"/>
          </a:xfrm>
        </p:grpSpPr>
        <p:sp>
          <p:nvSpPr>
            <p:cNvPr id="85" name="Rounded Rectangle 84">
              <a:extLst>
                <a:ext uri="{FF2B5EF4-FFF2-40B4-BE49-F238E27FC236}">
                  <a16:creationId xmlns:a16="http://schemas.microsoft.com/office/drawing/2014/main" id="{2B00C259-6FD7-6A49-A001-809D73F2EC9B}"/>
                </a:ext>
              </a:extLst>
            </p:cNvPr>
            <p:cNvSpPr/>
            <p:nvPr/>
          </p:nvSpPr>
          <p:spPr bwMode="ltGray">
            <a:xfrm>
              <a:off x="9042157" y="6066863"/>
              <a:ext cx="1205202" cy="6096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dirty="0" err="1">
                  <a:solidFill>
                    <a:schemeClr val="tx1"/>
                  </a:solidFill>
                </a:rPr>
                <a:t>PoC</a:t>
              </a:r>
              <a:endParaRPr lang="en-US" sz="2400" dirty="0">
                <a:solidFill>
                  <a:schemeClr val="tx1"/>
                </a:solidFill>
              </a:endParaRPr>
            </a:p>
          </p:txBody>
        </p:sp>
        <p:pic>
          <p:nvPicPr>
            <p:cNvPr id="86" name="Graphic 85" descr="Lock">
              <a:extLst>
                <a:ext uri="{FF2B5EF4-FFF2-40B4-BE49-F238E27FC236}">
                  <a16:creationId xmlns:a16="http://schemas.microsoft.com/office/drawing/2014/main" id="{CE431596-F61B-6643-BD97-05A7AF80998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65491" y="5545376"/>
              <a:ext cx="634727" cy="634727"/>
            </a:xfrm>
            <a:prstGeom prst="rect">
              <a:avLst/>
            </a:prstGeom>
          </p:spPr>
        </p:pic>
        <p:pic>
          <p:nvPicPr>
            <p:cNvPr id="87" name="Graphic 86" descr="Lock">
              <a:extLst>
                <a:ext uri="{FF2B5EF4-FFF2-40B4-BE49-F238E27FC236}">
                  <a16:creationId xmlns:a16="http://schemas.microsoft.com/office/drawing/2014/main" id="{F3C55E38-191A-5F4B-AF99-1238D1D0CA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89757" y="5550921"/>
              <a:ext cx="634727" cy="634727"/>
            </a:xfrm>
            <a:prstGeom prst="rect">
              <a:avLst/>
            </a:prstGeom>
          </p:spPr>
        </p:pic>
      </p:grpSp>
    </p:spTree>
    <p:extLst>
      <p:ext uri="{BB962C8B-B14F-4D97-AF65-F5344CB8AC3E}">
        <p14:creationId xmlns:p14="http://schemas.microsoft.com/office/powerpoint/2010/main" val="33797955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9" presetClass="emph" presetSubtype="0" grpId="1" nodeType="withEffect">
                                  <p:stCondLst>
                                    <p:cond delay="0"/>
                                  </p:stCondLst>
                                  <p:childTnLst>
                                    <p:set>
                                      <p:cBhvr>
                                        <p:cTn id="20" dur="indefinite"/>
                                        <p:tgtEl>
                                          <p:spTgt spid="48"/>
                                        </p:tgtEl>
                                        <p:attrNameLst>
                                          <p:attrName>style.opacity</p:attrName>
                                        </p:attrNameLst>
                                      </p:cBhvr>
                                      <p:to>
                                        <p:strVal val="0.25"/>
                                      </p:to>
                                    </p:set>
                                    <p:animEffect filter="image" prLst="opacity: 0.25">
                                      <p:cBhvr rctx="IE">
                                        <p:cTn id="21" dur="indefinite"/>
                                        <p:tgtEl>
                                          <p:spTgt spid="48"/>
                                        </p:tgtEl>
                                      </p:cBhvr>
                                    </p:animEffect>
                                  </p:childTnLst>
                                </p:cTn>
                              </p:par>
                              <p:par>
                                <p:cTn id="22" presetID="9" presetClass="emph" presetSubtype="0" nodeType="withEffect">
                                  <p:stCondLst>
                                    <p:cond delay="0"/>
                                  </p:stCondLst>
                                  <p:childTnLst>
                                    <p:set>
                                      <p:cBhvr>
                                        <p:cTn id="23" dur="indefinite"/>
                                        <p:tgtEl>
                                          <p:spTgt spid="46"/>
                                        </p:tgtEl>
                                        <p:attrNameLst>
                                          <p:attrName>style.opacity</p:attrName>
                                        </p:attrNameLst>
                                      </p:cBhvr>
                                      <p:to>
                                        <p:strVal val="0.25"/>
                                      </p:to>
                                    </p:set>
                                    <p:animEffect filter="image" prLst="opacity: 0.25">
                                      <p:cBhvr rctx="IE">
                                        <p:cTn id="24" dur="indefinite"/>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4"/>
                                        </p:tgtEl>
                                        <p:attrNameLst>
                                          <p:attrName>style.visibility</p:attrName>
                                        </p:attrNameLst>
                                      </p:cBhvr>
                                      <p:to>
                                        <p:strVal val="visible"/>
                                      </p:to>
                                    </p:set>
                                  </p:childTnLst>
                                </p:cTn>
                              </p:par>
                              <p:par>
                                <p:cTn id="43" presetID="9" presetClass="emph" presetSubtype="0" nodeType="withEffect">
                                  <p:stCondLst>
                                    <p:cond delay="0"/>
                                  </p:stCondLst>
                                  <p:childTnLst>
                                    <p:set>
                                      <p:cBhvr>
                                        <p:cTn id="44" dur="indefinite"/>
                                        <p:tgtEl>
                                          <p:spTgt spid="70"/>
                                        </p:tgtEl>
                                        <p:attrNameLst>
                                          <p:attrName>style.opacity</p:attrName>
                                        </p:attrNameLst>
                                      </p:cBhvr>
                                      <p:to>
                                        <p:strVal val="0.25"/>
                                      </p:to>
                                    </p:set>
                                    <p:animEffect filter="image" prLst="opacity: 0.25">
                                      <p:cBhvr rctx="IE">
                                        <p:cTn id="45" dur="indefinite"/>
                                        <p:tgtEl>
                                          <p:spTgt spid="70"/>
                                        </p:tgtEl>
                                      </p:cBhvr>
                                    </p:animEffect>
                                  </p:childTnLst>
                                </p:cTn>
                              </p:par>
                              <p:par>
                                <p:cTn id="46" presetID="9" presetClass="emph" presetSubtype="0" nodeType="withEffect">
                                  <p:stCondLst>
                                    <p:cond delay="0"/>
                                  </p:stCondLst>
                                  <p:childTnLst>
                                    <p:set>
                                      <p:cBhvr>
                                        <p:cTn id="47" dur="indefinite"/>
                                        <p:tgtEl>
                                          <p:spTgt spid="69"/>
                                        </p:tgtEl>
                                        <p:attrNameLst>
                                          <p:attrName>style.opacity</p:attrName>
                                        </p:attrNameLst>
                                      </p:cBhvr>
                                      <p:to>
                                        <p:strVal val="0.25"/>
                                      </p:to>
                                    </p:set>
                                    <p:animEffect filter="image" prLst="opacity: 0.25">
                                      <p:cBhvr rctx="IE">
                                        <p:cTn id="48" dur="indefinite"/>
                                        <p:tgtEl>
                                          <p:spTgt spid="69"/>
                                        </p:tgtEl>
                                      </p:cBhvr>
                                    </p:animEffect>
                                  </p:childTnLst>
                                </p:cTn>
                              </p:par>
                              <p:par>
                                <p:cTn id="49" presetID="9" presetClass="emph" presetSubtype="0" nodeType="withEffect">
                                  <p:stCondLst>
                                    <p:cond delay="0"/>
                                  </p:stCondLst>
                                  <p:childTnLst>
                                    <p:set>
                                      <p:cBhvr>
                                        <p:cTn id="50" dur="indefinite"/>
                                        <p:tgtEl>
                                          <p:spTgt spid="18"/>
                                        </p:tgtEl>
                                        <p:attrNameLst>
                                          <p:attrName>style.opacity</p:attrName>
                                        </p:attrNameLst>
                                      </p:cBhvr>
                                      <p:to>
                                        <p:strVal val="0.25"/>
                                      </p:to>
                                    </p:set>
                                    <p:animEffect filter="image" prLst="opacity: 0.25">
                                      <p:cBhvr rctx="IE">
                                        <p:cTn id="51" dur="indefinite"/>
                                        <p:tgtEl>
                                          <p:spTgt spid="18"/>
                                        </p:tgtEl>
                                      </p:cBhvr>
                                    </p:animEffect>
                                  </p:childTnLst>
                                </p:cTn>
                              </p:par>
                              <p:par>
                                <p:cTn id="52" presetID="9" presetClass="emph" presetSubtype="0" nodeType="withEffect">
                                  <p:stCondLst>
                                    <p:cond delay="0"/>
                                  </p:stCondLst>
                                  <p:childTnLst>
                                    <p:set>
                                      <p:cBhvr>
                                        <p:cTn id="53" dur="indefinite"/>
                                        <p:tgtEl>
                                          <p:spTgt spid="22"/>
                                        </p:tgtEl>
                                        <p:attrNameLst>
                                          <p:attrName>style.opacity</p:attrName>
                                        </p:attrNameLst>
                                      </p:cBhvr>
                                      <p:to>
                                        <p:strVal val="0.25"/>
                                      </p:to>
                                    </p:set>
                                    <p:animEffect filter="image" prLst="opacity: 0.25">
                                      <p:cBhvr rctx="IE">
                                        <p:cTn id="54" dur="indefinite"/>
                                        <p:tgtEl>
                                          <p:spTgt spid="22"/>
                                        </p:tgtEl>
                                      </p:cBhvr>
                                    </p:animEffect>
                                  </p:childTnLst>
                                </p:cTn>
                              </p:par>
                              <p:par>
                                <p:cTn id="55" presetID="9" presetClass="emph" presetSubtype="0" nodeType="withEffect">
                                  <p:stCondLst>
                                    <p:cond delay="0"/>
                                  </p:stCondLst>
                                  <p:childTnLst>
                                    <p:set>
                                      <p:cBhvr>
                                        <p:cTn id="56" dur="indefinite"/>
                                        <p:tgtEl>
                                          <p:spTgt spid="71"/>
                                        </p:tgtEl>
                                        <p:attrNameLst>
                                          <p:attrName>style.opacity</p:attrName>
                                        </p:attrNameLst>
                                      </p:cBhvr>
                                      <p:to>
                                        <p:strVal val="0.25"/>
                                      </p:to>
                                    </p:set>
                                    <p:animEffect filter="image" prLst="opacity: 0.25">
                                      <p:cBhvr rctx="IE">
                                        <p:cTn id="57" dur="indefinite"/>
                                        <p:tgtEl>
                                          <p:spTgt spid="71"/>
                                        </p:tgtEl>
                                      </p:cBhvr>
                                    </p:animEffect>
                                  </p:childTnLst>
                                </p:cTn>
                              </p:par>
                              <p:par>
                                <p:cTn id="58" presetID="9" presetClass="emph" presetSubtype="0" nodeType="withEffect">
                                  <p:stCondLst>
                                    <p:cond delay="0"/>
                                  </p:stCondLst>
                                  <p:childTnLst>
                                    <p:set>
                                      <p:cBhvr>
                                        <p:cTn id="59" dur="indefinite"/>
                                        <p:tgtEl>
                                          <p:spTgt spid="57"/>
                                        </p:tgtEl>
                                        <p:attrNameLst>
                                          <p:attrName>style.opacity</p:attrName>
                                        </p:attrNameLst>
                                      </p:cBhvr>
                                      <p:to>
                                        <p:strVal val="0.25"/>
                                      </p:to>
                                    </p:set>
                                    <p:animEffect filter="image" prLst="opacity: 0.25">
                                      <p:cBhvr rctx="IE">
                                        <p:cTn id="60" dur="indefinite"/>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8"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8A175-60AF-5D4D-9448-74E87FBB5F12}"/>
              </a:ext>
            </a:extLst>
          </p:cNvPr>
          <p:cNvSpPr>
            <a:spLocks noGrp="1"/>
          </p:cNvSpPr>
          <p:nvPr>
            <p:ph type="title"/>
          </p:nvPr>
        </p:nvSpPr>
        <p:spPr/>
        <p:txBody>
          <a:bodyPr/>
          <a:lstStyle/>
          <a:p>
            <a:r>
              <a:rPr lang="en-US" dirty="0"/>
              <a:t>Proof-of-Charging (</a:t>
            </a:r>
            <a:r>
              <a:rPr lang="en-US" dirty="0" err="1"/>
              <a:t>PoC</a:t>
            </a:r>
            <a:r>
              <a:rPr lang="en-US" dirty="0"/>
              <a:t>)</a:t>
            </a:r>
            <a:br>
              <a:rPr lang="en-US" dirty="0"/>
            </a:br>
            <a:r>
              <a:rPr lang="en-US" sz="2400" dirty="0">
                <a:solidFill>
                  <a:srgbClr val="01A982"/>
                </a:solidFill>
              </a:rPr>
              <a:t>Cryptographic, publicly verifiable</a:t>
            </a:r>
            <a:r>
              <a:rPr lang="en-US" sz="2400" b="0" dirty="0"/>
              <a:t> charging receipt</a:t>
            </a:r>
            <a:endParaRPr lang="en-US" b="0" dirty="0"/>
          </a:p>
        </p:txBody>
      </p:sp>
      <p:sp>
        <p:nvSpPr>
          <p:cNvPr id="4" name="Slide Number Placeholder 3">
            <a:extLst>
              <a:ext uri="{FF2B5EF4-FFF2-40B4-BE49-F238E27FC236}">
                <a16:creationId xmlns:a16="http://schemas.microsoft.com/office/drawing/2014/main" id="{B9C7C274-157A-044A-85B5-4C0212CD68FA}"/>
              </a:ext>
            </a:extLst>
          </p:cNvPr>
          <p:cNvSpPr>
            <a:spLocks noGrp="1"/>
          </p:cNvSpPr>
          <p:nvPr>
            <p:ph type="sldNum" sz="quarter" idx="12"/>
          </p:nvPr>
        </p:nvSpPr>
        <p:spPr>
          <a:xfrm>
            <a:off x="11049000" y="6430868"/>
            <a:ext cx="533399" cy="232147"/>
          </a:xfrm>
        </p:spPr>
        <p:txBody>
          <a:bodyPr/>
          <a:lstStyle/>
          <a:p>
            <a:fld id="{B016F8AB-BCEA-4347-8BA6-BE776009BC89}" type="slidenum">
              <a:rPr lang="en-US" smtClean="0"/>
              <a:pPr/>
              <a:t>21</a:t>
            </a:fld>
            <a:endParaRPr lang="en-US"/>
          </a:p>
        </p:txBody>
      </p:sp>
      <p:pic>
        <p:nvPicPr>
          <p:cNvPr id="13" name="Picture 12">
            <a:extLst>
              <a:ext uri="{FF2B5EF4-FFF2-40B4-BE49-F238E27FC236}">
                <a16:creationId xmlns:a16="http://schemas.microsoft.com/office/drawing/2014/main" id="{A77D1C56-F0A8-D046-B9CF-AFCE98D73D6D}"/>
              </a:ext>
            </a:extLst>
          </p:cNvPr>
          <p:cNvPicPr>
            <a:picLocks noChangeAspect="1"/>
          </p:cNvPicPr>
          <p:nvPr/>
        </p:nvPicPr>
        <p:blipFill rotWithShape="1">
          <a:blip r:embed="rId3"/>
          <a:srcRect b="16460"/>
          <a:stretch/>
        </p:blipFill>
        <p:spPr>
          <a:xfrm>
            <a:off x="2249506" y="1741655"/>
            <a:ext cx="1630701" cy="977643"/>
          </a:xfrm>
          <a:prstGeom prst="rect">
            <a:avLst/>
          </a:prstGeom>
        </p:spPr>
      </p:pic>
      <p:pic>
        <p:nvPicPr>
          <p:cNvPr id="14" name="Picture 13">
            <a:extLst>
              <a:ext uri="{FF2B5EF4-FFF2-40B4-BE49-F238E27FC236}">
                <a16:creationId xmlns:a16="http://schemas.microsoft.com/office/drawing/2014/main" id="{788F64AF-F277-D24E-917D-C8AEB8623CD5}"/>
              </a:ext>
            </a:extLst>
          </p:cNvPr>
          <p:cNvPicPr>
            <a:picLocks noChangeAspect="1"/>
          </p:cNvPicPr>
          <p:nvPr/>
        </p:nvPicPr>
        <p:blipFill>
          <a:blip r:embed="rId4"/>
          <a:stretch>
            <a:fillRect/>
          </a:stretch>
        </p:blipFill>
        <p:spPr>
          <a:xfrm>
            <a:off x="8509999" y="1604834"/>
            <a:ext cx="990600" cy="1251284"/>
          </a:xfrm>
          <a:prstGeom prst="rect">
            <a:avLst/>
          </a:prstGeom>
        </p:spPr>
      </p:pic>
      <p:grpSp>
        <p:nvGrpSpPr>
          <p:cNvPr id="31" name="Group 30">
            <a:extLst>
              <a:ext uri="{FF2B5EF4-FFF2-40B4-BE49-F238E27FC236}">
                <a16:creationId xmlns:a16="http://schemas.microsoft.com/office/drawing/2014/main" id="{1E4A2609-F61F-B541-A4F3-1FF1D043BF7D}"/>
              </a:ext>
            </a:extLst>
          </p:cNvPr>
          <p:cNvGrpSpPr/>
          <p:nvPr/>
        </p:nvGrpSpPr>
        <p:grpSpPr>
          <a:xfrm>
            <a:off x="9500599" y="990024"/>
            <a:ext cx="1477461" cy="1462784"/>
            <a:chOff x="9829370" y="423729"/>
            <a:chExt cx="1477461" cy="1462784"/>
          </a:xfrm>
        </p:grpSpPr>
        <p:pic>
          <p:nvPicPr>
            <p:cNvPr id="32" name="Graphic 31" descr="Key">
              <a:extLst>
                <a:ext uri="{FF2B5EF4-FFF2-40B4-BE49-F238E27FC236}">
                  <a16:creationId xmlns:a16="http://schemas.microsoft.com/office/drawing/2014/main" id="{C1C7A0B8-DE70-DA48-8930-E34BF88577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9370" y="423729"/>
              <a:ext cx="1462784" cy="1462784"/>
            </a:xfrm>
            <a:prstGeom prst="rect">
              <a:avLst/>
            </a:prstGeom>
          </p:spPr>
        </p:pic>
        <p:sp>
          <p:nvSpPr>
            <p:cNvPr id="33" name="TextBox 32">
              <a:extLst>
                <a:ext uri="{FF2B5EF4-FFF2-40B4-BE49-F238E27FC236}">
                  <a16:creationId xmlns:a16="http://schemas.microsoft.com/office/drawing/2014/main" id="{5844349B-CBC8-274F-8BF7-1A6A94B0F799}"/>
                </a:ext>
              </a:extLst>
            </p:cNvPr>
            <p:cNvSpPr txBox="1"/>
            <p:nvPr/>
          </p:nvSpPr>
          <p:spPr>
            <a:xfrm>
              <a:off x="10240031" y="1005271"/>
              <a:ext cx="1066800" cy="340266"/>
            </a:xfrm>
            <a:prstGeom prst="rect">
              <a:avLst/>
            </a:prstGeom>
            <a:noFill/>
          </p:spPr>
          <p:txBody>
            <a:bodyPr wrap="square" lIns="0" tIns="0" rIns="0" bIns="0" rtlCol="0">
              <a:noAutofit/>
            </a:bodyPr>
            <a:lstStyle/>
            <a:p>
              <a:pPr>
                <a:lnSpc>
                  <a:spcPct val="90000"/>
                </a:lnSpc>
              </a:pPr>
              <a:r>
                <a:rPr lang="en-US" dirty="0">
                  <a:solidFill>
                    <a:schemeClr val="bg1"/>
                  </a:solidFill>
                </a:rPr>
                <a:t>Private</a:t>
              </a:r>
            </a:p>
          </p:txBody>
        </p:sp>
      </p:grpSp>
      <p:grpSp>
        <p:nvGrpSpPr>
          <p:cNvPr id="34" name="Group 33">
            <a:extLst>
              <a:ext uri="{FF2B5EF4-FFF2-40B4-BE49-F238E27FC236}">
                <a16:creationId xmlns:a16="http://schemas.microsoft.com/office/drawing/2014/main" id="{6F894348-9D12-9B4D-8582-4532FF150DDC}"/>
              </a:ext>
            </a:extLst>
          </p:cNvPr>
          <p:cNvGrpSpPr/>
          <p:nvPr/>
        </p:nvGrpSpPr>
        <p:grpSpPr>
          <a:xfrm>
            <a:off x="9500599" y="1741655"/>
            <a:ext cx="1477461" cy="1462784"/>
            <a:chOff x="9829370" y="423729"/>
            <a:chExt cx="1477461" cy="1462784"/>
          </a:xfrm>
        </p:grpSpPr>
        <p:pic>
          <p:nvPicPr>
            <p:cNvPr id="35" name="Graphic 34" descr="Key">
              <a:extLst>
                <a:ext uri="{FF2B5EF4-FFF2-40B4-BE49-F238E27FC236}">
                  <a16:creationId xmlns:a16="http://schemas.microsoft.com/office/drawing/2014/main" id="{A8953F22-F78B-7B42-8D20-0AD155819C2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29370" y="423729"/>
              <a:ext cx="1462784" cy="1462784"/>
            </a:xfrm>
            <a:prstGeom prst="rect">
              <a:avLst/>
            </a:prstGeom>
          </p:spPr>
        </p:pic>
        <p:sp>
          <p:nvSpPr>
            <p:cNvPr id="36" name="TextBox 35">
              <a:extLst>
                <a:ext uri="{FF2B5EF4-FFF2-40B4-BE49-F238E27FC236}">
                  <a16:creationId xmlns:a16="http://schemas.microsoft.com/office/drawing/2014/main" id="{75586281-0176-D24F-9321-9F4B37CA5989}"/>
                </a:ext>
              </a:extLst>
            </p:cNvPr>
            <p:cNvSpPr txBox="1"/>
            <p:nvPr/>
          </p:nvSpPr>
          <p:spPr>
            <a:xfrm>
              <a:off x="10240031" y="1005271"/>
              <a:ext cx="1066800" cy="340266"/>
            </a:xfrm>
            <a:prstGeom prst="rect">
              <a:avLst/>
            </a:prstGeom>
            <a:noFill/>
          </p:spPr>
          <p:txBody>
            <a:bodyPr wrap="square" lIns="0" tIns="0" rIns="0" bIns="0" rtlCol="0">
              <a:noAutofit/>
            </a:bodyPr>
            <a:lstStyle/>
            <a:p>
              <a:pPr>
                <a:lnSpc>
                  <a:spcPct val="90000"/>
                </a:lnSpc>
              </a:pPr>
              <a:r>
                <a:rPr lang="en-US" dirty="0">
                  <a:solidFill>
                    <a:schemeClr val="bg1"/>
                  </a:solidFill>
                </a:rPr>
                <a:t>Public</a:t>
              </a:r>
            </a:p>
          </p:txBody>
        </p:sp>
      </p:grpSp>
      <p:grpSp>
        <p:nvGrpSpPr>
          <p:cNvPr id="40" name="Group 39">
            <a:extLst>
              <a:ext uri="{FF2B5EF4-FFF2-40B4-BE49-F238E27FC236}">
                <a16:creationId xmlns:a16="http://schemas.microsoft.com/office/drawing/2014/main" id="{D0A6C82D-5288-0A4D-BEC7-68ED9EFF6EB2}"/>
              </a:ext>
            </a:extLst>
          </p:cNvPr>
          <p:cNvGrpSpPr/>
          <p:nvPr/>
        </p:nvGrpSpPr>
        <p:grpSpPr>
          <a:xfrm>
            <a:off x="883450" y="990024"/>
            <a:ext cx="1477461" cy="1462784"/>
            <a:chOff x="9829370" y="423729"/>
            <a:chExt cx="1477461" cy="1462784"/>
          </a:xfrm>
        </p:grpSpPr>
        <p:pic>
          <p:nvPicPr>
            <p:cNvPr id="41" name="Graphic 40" descr="Key">
              <a:extLst>
                <a:ext uri="{FF2B5EF4-FFF2-40B4-BE49-F238E27FC236}">
                  <a16:creationId xmlns:a16="http://schemas.microsoft.com/office/drawing/2014/main" id="{AC5D0573-2548-824A-8738-B54E5FB7C2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29370" y="423729"/>
              <a:ext cx="1462784" cy="1462784"/>
            </a:xfrm>
            <a:prstGeom prst="rect">
              <a:avLst/>
            </a:prstGeom>
          </p:spPr>
        </p:pic>
        <p:sp>
          <p:nvSpPr>
            <p:cNvPr id="42" name="TextBox 41">
              <a:extLst>
                <a:ext uri="{FF2B5EF4-FFF2-40B4-BE49-F238E27FC236}">
                  <a16:creationId xmlns:a16="http://schemas.microsoft.com/office/drawing/2014/main" id="{83B2D982-BBE2-0340-BE97-82960FDE16D1}"/>
                </a:ext>
              </a:extLst>
            </p:cNvPr>
            <p:cNvSpPr txBox="1"/>
            <p:nvPr/>
          </p:nvSpPr>
          <p:spPr>
            <a:xfrm>
              <a:off x="10240031" y="1005271"/>
              <a:ext cx="1066800" cy="340266"/>
            </a:xfrm>
            <a:prstGeom prst="rect">
              <a:avLst/>
            </a:prstGeom>
            <a:noFill/>
          </p:spPr>
          <p:txBody>
            <a:bodyPr wrap="square" lIns="0" tIns="0" rIns="0" bIns="0" rtlCol="0">
              <a:noAutofit/>
            </a:bodyPr>
            <a:lstStyle/>
            <a:p>
              <a:pPr>
                <a:lnSpc>
                  <a:spcPct val="90000"/>
                </a:lnSpc>
              </a:pPr>
              <a:r>
                <a:rPr lang="en-US" dirty="0">
                  <a:solidFill>
                    <a:schemeClr val="bg1"/>
                  </a:solidFill>
                </a:rPr>
                <a:t>Private</a:t>
              </a:r>
            </a:p>
          </p:txBody>
        </p:sp>
      </p:grpSp>
      <p:grpSp>
        <p:nvGrpSpPr>
          <p:cNvPr id="43" name="Group 42">
            <a:extLst>
              <a:ext uri="{FF2B5EF4-FFF2-40B4-BE49-F238E27FC236}">
                <a16:creationId xmlns:a16="http://schemas.microsoft.com/office/drawing/2014/main" id="{1624A1B8-058B-FC48-8902-AC9C0A162C34}"/>
              </a:ext>
            </a:extLst>
          </p:cNvPr>
          <p:cNvGrpSpPr/>
          <p:nvPr/>
        </p:nvGrpSpPr>
        <p:grpSpPr>
          <a:xfrm>
            <a:off x="883450" y="1741655"/>
            <a:ext cx="1477461" cy="1462784"/>
            <a:chOff x="9829370" y="423729"/>
            <a:chExt cx="1477461" cy="1462784"/>
          </a:xfrm>
        </p:grpSpPr>
        <p:pic>
          <p:nvPicPr>
            <p:cNvPr id="44" name="Graphic 43" descr="Key">
              <a:extLst>
                <a:ext uri="{FF2B5EF4-FFF2-40B4-BE49-F238E27FC236}">
                  <a16:creationId xmlns:a16="http://schemas.microsoft.com/office/drawing/2014/main" id="{A3560D65-3D0F-F94E-8466-5F8466DD75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9370" y="423729"/>
              <a:ext cx="1462784" cy="1462784"/>
            </a:xfrm>
            <a:prstGeom prst="rect">
              <a:avLst/>
            </a:prstGeom>
          </p:spPr>
        </p:pic>
        <p:sp>
          <p:nvSpPr>
            <p:cNvPr id="45" name="TextBox 44">
              <a:extLst>
                <a:ext uri="{FF2B5EF4-FFF2-40B4-BE49-F238E27FC236}">
                  <a16:creationId xmlns:a16="http://schemas.microsoft.com/office/drawing/2014/main" id="{F8C300B8-A722-E245-8295-7F948B9458E2}"/>
                </a:ext>
              </a:extLst>
            </p:cNvPr>
            <p:cNvSpPr txBox="1"/>
            <p:nvPr/>
          </p:nvSpPr>
          <p:spPr>
            <a:xfrm>
              <a:off x="10240031" y="1005271"/>
              <a:ext cx="1066800" cy="340266"/>
            </a:xfrm>
            <a:prstGeom prst="rect">
              <a:avLst/>
            </a:prstGeom>
            <a:noFill/>
          </p:spPr>
          <p:txBody>
            <a:bodyPr wrap="square" lIns="0" tIns="0" rIns="0" bIns="0" rtlCol="0">
              <a:noAutofit/>
            </a:bodyPr>
            <a:lstStyle/>
            <a:p>
              <a:pPr>
                <a:lnSpc>
                  <a:spcPct val="90000"/>
                </a:lnSpc>
              </a:pPr>
              <a:r>
                <a:rPr lang="en-US" dirty="0">
                  <a:solidFill>
                    <a:schemeClr val="bg1"/>
                  </a:solidFill>
                </a:rPr>
                <a:t>Public</a:t>
              </a:r>
            </a:p>
          </p:txBody>
        </p:sp>
      </p:grpSp>
      <p:grpSp>
        <p:nvGrpSpPr>
          <p:cNvPr id="75" name="Group 74">
            <a:extLst>
              <a:ext uri="{FF2B5EF4-FFF2-40B4-BE49-F238E27FC236}">
                <a16:creationId xmlns:a16="http://schemas.microsoft.com/office/drawing/2014/main" id="{F9262A37-4C36-5E43-9D68-8D583F682BC5}"/>
              </a:ext>
            </a:extLst>
          </p:cNvPr>
          <p:cNvGrpSpPr/>
          <p:nvPr/>
        </p:nvGrpSpPr>
        <p:grpSpPr>
          <a:xfrm>
            <a:off x="8991600" y="2927128"/>
            <a:ext cx="1510461" cy="1131087"/>
            <a:chOff x="8889757" y="5545376"/>
            <a:chExt cx="1510461" cy="1131087"/>
          </a:xfrm>
        </p:grpSpPr>
        <p:sp>
          <p:nvSpPr>
            <p:cNvPr id="72" name="Rounded Rectangle 71">
              <a:extLst>
                <a:ext uri="{FF2B5EF4-FFF2-40B4-BE49-F238E27FC236}">
                  <a16:creationId xmlns:a16="http://schemas.microsoft.com/office/drawing/2014/main" id="{2646E5FE-676A-6940-AF4A-0B51BCAB3268}"/>
                </a:ext>
              </a:extLst>
            </p:cNvPr>
            <p:cNvSpPr/>
            <p:nvPr/>
          </p:nvSpPr>
          <p:spPr bwMode="ltGray">
            <a:xfrm>
              <a:off x="9042157" y="6066863"/>
              <a:ext cx="1205202" cy="6096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dirty="0" err="1">
                  <a:solidFill>
                    <a:schemeClr val="tx1"/>
                  </a:solidFill>
                </a:rPr>
                <a:t>PoC</a:t>
              </a:r>
              <a:endParaRPr lang="en-US" sz="2400" dirty="0">
                <a:solidFill>
                  <a:schemeClr val="tx1"/>
                </a:solidFill>
              </a:endParaRPr>
            </a:p>
          </p:txBody>
        </p:sp>
        <p:pic>
          <p:nvPicPr>
            <p:cNvPr id="73" name="Graphic 72" descr="Lock">
              <a:extLst>
                <a:ext uri="{FF2B5EF4-FFF2-40B4-BE49-F238E27FC236}">
                  <a16:creationId xmlns:a16="http://schemas.microsoft.com/office/drawing/2014/main" id="{7EE7DE37-25FA-9749-ABC2-42E38B1E859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65491" y="5545376"/>
              <a:ext cx="634727" cy="634727"/>
            </a:xfrm>
            <a:prstGeom prst="rect">
              <a:avLst/>
            </a:prstGeom>
          </p:spPr>
        </p:pic>
        <p:pic>
          <p:nvPicPr>
            <p:cNvPr id="74" name="Graphic 73" descr="Lock">
              <a:extLst>
                <a:ext uri="{FF2B5EF4-FFF2-40B4-BE49-F238E27FC236}">
                  <a16:creationId xmlns:a16="http://schemas.microsoft.com/office/drawing/2014/main" id="{43A541AD-10DA-BA43-83CC-3814C8702F8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89757" y="5550921"/>
              <a:ext cx="634727" cy="634727"/>
            </a:xfrm>
            <a:prstGeom prst="rect">
              <a:avLst/>
            </a:prstGeom>
          </p:spPr>
        </p:pic>
      </p:grpSp>
      <p:grpSp>
        <p:nvGrpSpPr>
          <p:cNvPr id="84" name="Group 83">
            <a:extLst>
              <a:ext uri="{FF2B5EF4-FFF2-40B4-BE49-F238E27FC236}">
                <a16:creationId xmlns:a16="http://schemas.microsoft.com/office/drawing/2014/main" id="{1DF0D775-ED75-2D48-A812-13989008E2E1}"/>
              </a:ext>
            </a:extLst>
          </p:cNvPr>
          <p:cNvGrpSpPr/>
          <p:nvPr/>
        </p:nvGrpSpPr>
        <p:grpSpPr>
          <a:xfrm>
            <a:off x="1462740" y="2927128"/>
            <a:ext cx="1510461" cy="1131087"/>
            <a:chOff x="8889757" y="5545376"/>
            <a:chExt cx="1510461" cy="1131087"/>
          </a:xfrm>
        </p:grpSpPr>
        <p:sp>
          <p:nvSpPr>
            <p:cNvPr id="85" name="Rounded Rectangle 84">
              <a:extLst>
                <a:ext uri="{FF2B5EF4-FFF2-40B4-BE49-F238E27FC236}">
                  <a16:creationId xmlns:a16="http://schemas.microsoft.com/office/drawing/2014/main" id="{2B00C259-6FD7-6A49-A001-809D73F2EC9B}"/>
                </a:ext>
              </a:extLst>
            </p:cNvPr>
            <p:cNvSpPr/>
            <p:nvPr/>
          </p:nvSpPr>
          <p:spPr bwMode="ltGray">
            <a:xfrm>
              <a:off x="9042157" y="6066863"/>
              <a:ext cx="1205202" cy="6096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400" b="1" dirty="0" err="1">
                  <a:solidFill>
                    <a:schemeClr val="tx1"/>
                  </a:solidFill>
                </a:rPr>
                <a:t>PoC</a:t>
              </a:r>
              <a:endParaRPr lang="en-US" sz="2400" dirty="0">
                <a:solidFill>
                  <a:schemeClr val="tx1"/>
                </a:solidFill>
              </a:endParaRPr>
            </a:p>
          </p:txBody>
        </p:sp>
        <p:pic>
          <p:nvPicPr>
            <p:cNvPr id="86" name="Graphic 85" descr="Lock">
              <a:extLst>
                <a:ext uri="{FF2B5EF4-FFF2-40B4-BE49-F238E27FC236}">
                  <a16:creationId xmlns:a16="http://schemas.microsoft.com/office/drawing/2014/main" id="{CE431596-F61B-6643-BD97-05A7AF8099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65491" y="5545376"/>
              <a:ext cx="634727" cy="634727"/>
            </a:xfrm>
            <a:prstGeom prst="rect">
              <a:avLst/>
            </a:prstGeom>
          </p:spPr>
        </p:pic>
        <p:pic>
          <p:nvPicPr>
            <p:cNvPr id="87" name="Graphic 86" descr="Lock">
              <a:extLst>
                <a:ext uri="{FF2B5EF4-FFF2-40B4-BE49-F238E27FC236}">
                  <a16:creationId xmlns:a16="http://schemas.microsoft.com/office/drawing/2014/main" id="{F3C55E38-191A-5F4B-AF99-1238D1D0CA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89757" y="5550921"/>
              <a:ext cx="634727" cy="634727"/>
            </a:xfrm>
            <a:prstGeom prst="rect">
              <a:avLst/>
            </a:prstGeom>
          </p:spPr>
        </p:pic>
      </p:grpSp>
      <p:grpSp>
        <p:nvGrpSpPr>
          <p:cNvPr id="51" name="Group 50">
            <a:extLst>
              <a:ext uri="{FF2B5EF4-FFF2-40B4-BE49-F238E27FC236}">
                <a16:creationId xmlns:a16="http://schemas.microsoft.com/office/drawing/2014/main" id="{DD23B1CB-FD70-E044-B829-76FC066570F5}"/>
              </a:ext>
            </a:extLst>
          </p:cNvPr>
          <p:cNvGrpSpPr/>
          <p:nvPr/>
        </p:nvGrpSpPr>
        <p:grpSpPr>
          <a:xfrm>
            <a:off x="4495800" y="4319947"/>
            <a:ext cx="3745365" cy="2226994"/>
            <a:chOff x="3941634" y="5020877"/>
            <a:chExt cx="2862289" cy="1701917"/>
          </a:xfrm>
        </p:grpSpPr>
        <p:pic>
          <p:nvPicPr>
            <p:cNvPr id="52" name="Picture 51">
              <a:extLst>
                <a:ext uri="{FF2B5EF4-FFF2-40B4-BE49-F238E27FC236}">
                  <a16:creationId xmlns:a16="http://schemas.microsoft.com/office/drawing/2014/main" id="{AB902278-CC76-0040-BA5F-08A7CE6FFA04}"/>
                </a:ext>
              </a:extLst>
            </p:cNvPr>
            <p:cNvPicPr>
              <a:picLocks noChangeAspect="1"/>
            </p:cNvPicPr>
            <p:nvPr/>
          </p:nvPicPr>
          <p:blipFill>
            <a:blip r:embed="rId13"/>
            <a:stretch>
              <a:fillRect/>
            </a:stretch>
          </p:blipFill>
          <p:spPr>
            <a:xfrm>
              <a:off x="5624693" y="5682297"/>
              <a:ext cx="1179230" cy="1040497"/>
            </a:xfrm>
            <a:prstGeom prst="rect">
              <a:avLst/>
            </a:prstGeom>
          </p:spPr>
        </p:pic>
        <p:pic>
          <p:nvPicPr>
            <p:cNvPr id="53" name="Picture 52">
              <a:extLst>
                <a:ext uri="{FF2B5EF4-FFF2-40B4-BE49-F238E27FC236}">
                  <a16:creationId xmlns:a16="http://schemas.microsoft.com/office/drawing/2014/main" id="{2606E609-6EBA-EC4B-8392-9964FAA163A1}"/>
                </a:ext>
              </a:extLst>
            </p:cNvPr>
            <p:cNvPicPr>
              <a:picLocks noChangeAspect="1"/>
            </p:cNvPicPr>
            <p:nvPr/>
          </p:nvPicPr>
          <p:blipFill>
            <a:blip r:embed="rId14"/>
            <a:stretch>
              <a:fillRect/>
            </a:stretch>
          </p:blipFill>
          <p:spPr>
            <a:xfrm>
              <a:off x="3941634" y="5020877"/>
              <a:ext cx="1620966" cy="1620966"/>
            </a:xfrm>
            <a:prstGeom prst="rect">
              <a:avLst/>
            </a:prstGeom>
          </p:spPr>
        </p:pic>
      </p:grpSp>
      <p:grpSp>
        <p:nvGrpSpPr>
          <p:cNvPr id="55" name="Group 54">
            <a:extLst>
              <a:ext uri="{FF2B5EF4-FFF2-40B4-BE49-F238E27FC236}">
                <a16:creationId xmlns:a16="http://schemas.microsoft.com/office/drawing/2014/main" id="{1100A2C0-7188-CB4F-847B-AA265FC46E49}"/>
              </a:ext>
            </a:extLst>
          </p:cNvPr>
          <p:cNvGrpSpPr/>
          <p:nvPr/>
        </p:nvGrpSpPr>
        <p:grpSpPr>
          <a:xfrm>
            <a:off x="2927967" y="4648200"/>
            <a:ext cx="1477461" cy="1462784"/>
            <a:chOff x="9829370" y="423729"/>
            <a:chExt cx="1477461" cy="1462784"/>
          </a:xfrm>
        </p:grpSpPr>
        <p:pic>
          <p:nvPicPr>
            <p:cNvPr id="56" name="Graphic 55" descr="Key">
              <a:extLst>
                <a:ext uri="{FF2B5EF4-FFF2-40B4-BE49-F238E27FC236}">
                  <a16:creationId xmlns:a16="http://schemas.microsoft.com/office/drawing/2014/main" id="{A508D47B-31D6-BC48-A446-6C24067F77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29370" y="423729"/>
              <a:ext cx="1462784" cy="1462784"/>
            </a:xfrm>
            <a:prstGeom prst="rect">
              <a:avLst/>
            </a:prstGeom>
          </p:spPr>
        </p:pic>
        <p:sp>
          <p:nvSpPr>
            <p:cNvPr id="61" name="TextBox 60">
              <a:extLst>
                <a:ext uri="{FF2B5EF4-FFF2-40B4-BE49-F238E27FC236}">
                  <a16:creationId xmlns:a16="http://schemas.microsoft.com/office/drawing/2014/main" id="{318FBDB5-2D6D-5D45-B0CA-F6015D48FA3A}"/>
                </a:ext>
              </a:extLst>
            </p:cNvPr>
            <p:cNvSpPr txBox="1"/>
            <p:nvPr/>
          </p:nvSpPr>
          <p:spPr>
            <a:xfrm>
              <a:off x="10240031" y="1005271"/>
              <a:ext cx="1066800" cy="340266"/>
            </a:xfrm>
            <a:prstGeom prst="rect">
              <a:avLst/>
            </a:prstGeom>
            <a:noFill/>
          </p:spPr>
          <p:txBody>
            <a:bodyPr wrap="square" lIns="0" tIns="0" rIns="0" bIns="0" rtlCol="0">
              <a:noAutofit/>
            </a:bodyPr>
            <a:lstStyle/>
            <a:p>
              <a:pPr>
                <a:lnSpc>
                  <a:spcPct val="90000"/>
                </a:lnSpc>
              </a:pPr>
              <a:r>
                <a:rPr lang="en-US" dirty="0">
                  <a:solidFill>
                    <a:schemeClr val="bg1"/>
                  </a:solidFill>
                </a:rPr>
                <a:t>Public</a:t>
              </a:r>
            </a:p>
          </p:txBody>
        </p:sp>
      </p:grpSp>
      <p:grpSp>
        <p:nvGrpSpPr>
          <p:cNvPr id="62" name="Group 61">
            <a:extLst>
              <a:ext uri="{FF2B5EF4-FFF2-40B4-BE49-F238E27FC236}">
                <a16:creationId xmlns:a16="http://schemas.microsoft.com/office/drawing/2014/main" id="{E05BD13D-5C12-6940-A2C0-04333B0D41F2}"/>
              </a:ext>
            </a:extLst>
          </p:cNvPr>
          <p:cNvGrpSpPr/>
          <p:nvPr/>
        </p:nvGrpSpPr>
        <p:grpSpPr>
          <a:xfrm>
            <a:off x="2927967" y="5389739"/>
            <a:ext cx="1477461" cy="1462784"/>
            <a:chOff x="9829370" y="423729"/>
            <a:chExt cx="1477461" cy="1462784"/>
          </a:xfrm>
        </p:grpSpPr>
        <p:pic>
          <p:nvPicPr>
            <p:cNvPr id="63" name="Graphic 62" descr="Key">
              <a:extLst>
                <a:ext uri="{FF2B5EF4-FFF2-40B4-BE49-F238E27FC236}">
                  <a16:creationId xmlns:a16="http://schemas.microsoft.com/office/drawing/2014/main" id="{DD367680-4985-8244-BE1A-A778CD975E0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29370" y="423729"/>
              <a:ext cx="1462784" cy="1462784"/>
            </a:xfrm>
            <a:prstGeom prst="rect">
              <a:avLst/>
            </a:prstGeom>
          </p:spPr>
        </p:pic>
        <p:sp>
          <p:nvSpPr>
            <p:cNvPr id="76" name="TextBox 75">
              <a:extLst>
                <a:ext uri="{FF2B5EF4-FFF2-40B4-BE49-F238E27FC236}">
                  <a16:creationId xmlns:a16="http://schemas.microsoft.com/office/drawing/2014/main" id="{E5454292-BAA4-D04B-B03F-4414EA243EE7}"/>
                </a:ext>
              </a:extLst>
            </p:cNvPr>
            <p:cNvSpPr txBox="1"/>
            <p:nvPr/>
          </p:nvSpPr>
          <p:spPr>
            <a:xfrm>
              <a:off x="10240031" y="1005271"/>
              <a:ext cx="1066800" cy="340266"/>
            </a:xfrm>
            <a:prstGeom prst="rect">
              <a:avLst/>
            </a:prstGeom>
            <a:noFill/>
          </p:spPr>
          <p:txBody>
            <a:bodyPr wrap="square" lIns="0" tIns="0" rIns="0" bIns="0" rtlCol="0">
              <a:noAutofit/>
            </a:bodyPr>
            <a:lstStyle/>
            <a:p>
              <a:pPr>
                <a:lnSpc>
                  <a:spcPct val="90000"/>
                </a:lnSpc>
              </a:pPr>
              <a:r>
                <a:rPr lang="en-US" dirty="0">
                  <a:solidFill>
                    <a:schemeClr val="bg1"/>
                  </a:solidFill>
                </a:rPr>
                <a:t>Public</a:t>
              </a:r>
            </a:p>
          </p:txBody>
        </p:sp>
      </p:grpSp>
      <p:grpSp>
        <p:nvGrpSpPr>
          <p:cNvPr id="6" name="Group 5">
            <a:extLst>
              <a:ext uri="{FF2B5EF4-FFF2-40B4-BE49-F238E27FC236}">
                <a16:creationId xmlns:a16="http://schemas.microsoft.com/office/drawing/2014/main" id="{001476B6-FE02-BF4E-8A7E-DFF240EF5CAA}"/>
              </a:ext>
            </a:extLst>
          </p:cNvPr>
          <p:cNvGrpSpPr/>
          <p:nvPr/>
        </p:nvGrpSpPr>
        <p:grpSpPr>
          <a:xfrm>
            <a:off x="3304122" y="3748437"/>
            <a:ext cx="5306386" cy="1049052"/>
            <a:chOff x="3304122" y="3748437"/>
            <a:chExt cx="5306386" cy="1049052"/>
          </a:xfrm>
        </p:grpSpPr>
        <mc:AlternateContent xmlns:mc="http://schemas.openxmlformats.org/markup-compatibility/2006" xmlns:a14="http://schemas.microsoft.com/office/drawing/2010/main">
          <mc:Choice Requires="a14">
            <p:sp>
              <p:nvSpPr>
                <p:cNvPr id="78" name="Rounded Rectangle 77">
                  <a:extLst>
                    <a:ext uri="{FF2B5EF4-FFF2-40B4-BE49-F238E27FC236}">
                      <a16:creationId xmlns:a16="http://schemas.microsoft.com/office/drawing/2014/main" id="{EFE3E088-B26D-F14E-A19D-CBDC08B8731D}"/>
                    </a:ext>
                  </a:extLst>
                </p:cNvPr>
                <p:cNvSpPr/>
                <p:nvPr/>
              </p:nvSpPr>
              <p:spPr bwMode="ltGray">
                <a:xfrm>
                  <a:off x="3304122" y="3748437"/>
                  <a:ext cx="5306386" cy="1049052"/>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b="1" dirty="0">
                      <a:solidFill>
                        <a:schemeClr val="tx1"/>
                      </a:solidFill>
                    </a:rPr>
                    <a:t>Proof of charging (</a:t>
                  </a:r>
                  <a:r>
                    <a:rPr lang="en-US" b="1" dirty="0" err="1">
                      <a:solidFill>
                        <a:schemeClr val="tx1"/>
                      </a:solidFill>
                    </a:rPr>
                    <a:t>PoC</a:t>
                  </a:r>
                  <a:r>
                    <a:rPr lang="en-US" b="1" dirty="0">
                      <a:solidFill>
                        <a:schemeClr val="tx1"/>
                      </a:solidFill>
                    </a:rPr>
                    <a:t>)</a:t>
                  </a:r>
                  <a:r>
                    <a:rPr lang="en-US" dirty="0">
                      <a:solidFill>
                        <a:schemeClr val="tx1"/>
                      </a:solidFill>
                    </a:rPr>
                    <a:t>:</a:t>
                  </a:r>
                </a:p>
                <a:p>
                  <a:pPr algn="ctr">
                    <a:lnSpc>
                      <a:spcPct val="90000"/>
                    </a:lnSpc>
                  </a:pPr>
                  <a:endParaRPr lang="en-US" i="1" dirty="0">
                    <a:solidFill>
                      <a:schemeClr val="tx1"/>
                    </a:solidFill>
                    <a:latin typeface="Cambria Math" panose="02040503050406030204" pitchFamily="18" charset="0"/>
                  </a:endParaRPr>
                </a:p>
                <a:p>
                  <a:pPr>
                    <a:lnSpc>
                      <a:spcPct val="90000"/>
                    </a:lnSpc>
                  </a:pPr>
                  <a14:m>
                    <m:oMath xmlns:m="http://schemas.openxmlformats.org/officeDocument/2006/math">
                      <m:acc>
                        <m:accPr>
                          <m:chr m:val="̂"/>
                          <m:ctrlPr>
                            <a:rPr lang="en-US" i="1">
                              <a:solidFill>
                                <a:schemeClr val="tx1"/>
                              </a:solidFill>
                              <a:latin typeface="Cambria Math" panose="02040503050406030204" pitchFamily="18" charset="0"/>
                            </a:rPr>
                          </m:ctrlPr>
                        </m:accPr>
                        <m:e>
                          <m:r>
                            <a:rPr lang="en-US" i="1">
                              <a:solidFill>
                                <a:schemeClr val="tx1"/>
                              </a:solidFill>
                              <a:latin typeface="Cambria Math" panose="02040503050406030204" pitchFamily="18" charset="0"/>
                            </a:rPr>
                            <m:t>𝑥</m:t>
                          </m:r>
                        </m:e>
                      </m:acc>
                    </m:oMath>
                  </a14:m>
                  <a:r>
                    <a:rPr lang="en-US" dirty="0">
                      <a:solidFill>
                        <a:schemeClr val="tx1"/>
                      </a:solidFill>
                    </a:rPr>
                    <a:t>=</a:t>
                  </a:r>
                  <a:r>
                    <a:rPr lang="en-US" altLang="zh-CN" dirty="0">
                      <a:solidFill>
                        <a:schemeClr val="tx1"/>
                      </a:solidFill>
                    </a:rPr>
                    <a:t>7</a:t>
                  </a:r>
                  <a:r>
                    <a:rPr lang="en-US" dirty="0">
                      <a:solidFill>
                        <a:schemeClr val="tx1"/>
                      </a:solidFill>
                    </a:rPr>
                    <a:t>.5GB , </a:t>
                  </a:r>
                  <a14:m>
                    <m:oMath xmlns:m="http://schemas.openxmlformats.org/officeDocument/2006/math">
                      <m:r>
                        <a:rPr lang="en-US" i="1">
                          <a:solidFill>
                            <a:schemeClr val="tx1"/>
                          </a:solidFill>
                          <a:latin typeface="Cambria Math" panose="02040503050406030204" pitchFamily="18" charset="0"/>
                        </a:rPr>
                        <m:t>𝑐</m:t>
                      </m:r>
                      <m:r>
                        <a:rPr lang="en-US" i="1">
                          <a:solidFill>
                            <a:schemeClr val="tx1"/>
                          </a:solidFill>
                          <a:latin typeface="Cambria Math" panose="02040503050406030204" pitchFamily="18" charset="0"/>
                        </a:rPr>
                        <m:t>=0.5</m:t>
                      </m:r>
                    </m:oMath>
                  </a14:m>
                  <a:r>
                    <a:rPr lang="en-US" dirty="0">
                      <a:solidFill>
                        <a:schemeClr val="tx1"/>
                      </a:solidFill>
                    </a:rPr>
                    <a:t> </a:t>
                  </a:r>
                </a:p>
              </p:txBody>
            </p:sp>
          </mc:Choice>
          <mc:Fallback xmlns="">
            <p:sp>
              <p:nvSpPr>
                <p:cNvPr id="78" name="Rounded Rectangle 77">
                  <a:extLst>
                    <a:ext uri="{FF2B5EF4-FFF2-40B4-BE49-F238E27FC236}">
                      <a16:creationId xmlns:a16="http://schemas.microsoft.com/office/drawing/2014/main" id="{EFE3E088-B26D-F14E-A19D-CBDC08B8731D}"/>
                    </a:ext>
                  </a:extLst>
                </p:cNvPr>
                <p:cNvSpPr>
                  <a:spLocks noRot="1" noChangeAspect="1" noMove="1" noResize="1" noEditPoints="1" noAdjustHandles="1" noChangeArrowheads="1" noChangeShapeType="1" noTextEdit="1"/>
                </p:cNvSpPr>
                <p:nvPr/>
              </p:nvSpPr>
              <p:spPr bwMode="ltGray">
                <a:xfrm>
                  <a:off x="3304122" y="3748437"/>
                  <a:ext cx="5306386" cy="1049052"/>
                </a:xfrm>
                <a:prstGeom prst="roundRect">
                  <a:avLst/>
                </a:prstGeom>
                <a:blipFill>
                  <a:blip r:embed="rId15"/>
                  <a:stretch>
                    <a:fillRect/>
                  </a:stretch>
                </a:blipFill>
                <a:ln w="1905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Rounded Rectangle 80">
                  <a:extLst>
                    <a:ext uri="{FF2B5EF4-FFF2-40B4-BE49-F238E27FC236}">
                      <a16:creationId xmlns:a16="http://schemas.microsoft.com/office/drawing/2014/main" id="{13E20553-5BCF-0C40-AFAC-BE3B2B041923}"/>
                    </a:ext>
                  </a:extLst>
                </p:cNvPr>
                <p:cNvSpPr/>
                <p:nvPr/>
              </p:nvSpPr>
              <p:spPr bwMode="ltGray">
                <a:xfrm>
                  <a:off x="5272055" y="4161619"/>
                  <a:ext cx="3059072" cy="598626"/>
                </a:xfrm>
                <a:prstGeom prst="round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b="1" dirty="0">
                      <a:solidFill>
                        <a:schemeClr val="tx1"/>
                      </a:solidFill>
                    </a:rPr>
                    <a:t>CDA</a:t>
                  </a:r>
                  <a:r>
                    <a:rPr lang="en-US" dirty="0">
                      <a:solidFill>
                        <a:schemeClr val="tx1"/>
                      </a:solidFill>
                    </a:rPr>
                    <a:t>: </a:t>
                  </a:r>
                  <a:endParaRPr lang="en-US" i="1" dirty="0">
                    <a:solidFill>
                      <a:schemeClr val="tx1"/>
                    </a:solidFill>
                    <a:latin typeface="Cambria Math" panose="02040503050406030204" pitchFamily="18" charset="0"/>
                  </a:endParaRPr>
                </a:p>
                <a:p>
                  <a:pPr>
                    <a:lnSpc>
                      <a:spcPct val="90000"/>
                    </a:lnSpc>
                  </a:pP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𝑥</m:t>
                          </m:r>
                        </m:e>
                        <m:sub>
                          <m:r>
                            <a:rPr lang="en-US" b="0" i="1" smtClean="0">
                              <a:solidFill>
                                <a:schemeClr val="tx1"/>
                              </a:solidFill>
                              <a:latin typeface="Cambria Math" panose="02040503050406030204" pitchFamily="18" charset="0"/>
                            </a:rPr>
                            <m:t>𝑒</m:t>
                          </m:r>
                        </m:sub>
                      </m:sSub>
                    </m:oMath>
                  </a14:m>
                  <a:r>
                    <a:rPr lang="en-US" dirty="0">
                      <a:solidFill>
                        <a:schemeClr val="tx1"/>
                      </a:solidFill>
                    </a:rPr>
                    <a:t>=</a:t>
                  </a:r>
                  <a:r>
                    <a:rPr lang="en-US" altLang="zh-CN" dirty="0">
                      <a:solidFill>
                        <a:schemeClr val="tx1"/>
                      </a:solidFill>
                    </a:rPr>
                    <a:t>10</a:t>
                  </a:r>
                  <a:r>
                    <a:rPr lang="en-US" dirty="0">
                      <a:solidFill>
                        <a:schemeClr val="tx1"/>
                      </a:solidFill>
                    </a:rPr>
                    <a:t>GB</a:t>
                  </a:r>
                </a:p>
              </p:txBody>
            </p:sp>
          </mc:Choice>
          <mc:Fallback xmlns="">
            <p:sp>
              <p:nvSpPr>
                <p:cNvPr id="81" name="Rounded Rectangle 80">
                  <a:extLst>
                    <a:ext uri="{FF2B5EF4-FFF2-40B4-BE49-F238E27FC236}">
                      <a16:creationId xmlns:a16="http://schemas.microsoft.com/office/drawing/2014/main" id="{13E20553-5BCF-0C40-AFAC-BE3B2B041923}"/>
                    </a:ext>
                  </a:extLst>
                </p:cNvPr>
                <p:cNvSpPr>
                  <a:spLocks noRot="1" noChangeAspect="1" noMove="1" noResize="1" noEditPoints="1" noAdjustHandles="1" noChangeArrowheads="1" noChangeShapeType="1" noTextEdit="1"/>
                </p:cNvSpPr>
                <p:nvPr/>
              </p:nvSpPr>
              <p:spPr bwMode="ltGray">
                <a:xfrm>
                  <a:off x="5272055" y="4161619"/>
                  <a:ext cx="3059072" cy="598626"/>
                </a:xfrm>
                <a:prstGeom prst="roundRect">
                  <a:avLst/>
                </a:prstGeom>
                <a:blipFill>
                  <a:blip r:embed="rId16"/>
                  <a:stretch>
                    <a:fillRect t="-6000" b="-12000"/>
                  </a:stretch>
                </a:blipFill>
                <a:ln w="1905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Rounded Rectangle 81">
                  <a:extLst>
                    <a:ext uri="{FF2B5EF4-FFF2-40B4-BE49-F238E27FC236}">
                      <a16:creationId xmlns:a16="http://schemas.microsoft.com/office/drawing/2014/main" id="{C16FCF28-D8FA-5D4E-81D0-878D405913DD}"/>
                    </a:ext>
                  </a:extLst>
                </p:cNvPr>
                <p:cNvSpPr/>
                <p:nvPr/>
              </p:nvSpPr>
              <p:spPr bwMode="ltGray">
                <a:xfrm>
                  <a:off x="6391595" y="4373728"/>
                  <a:ext cx="1685605" cy="34290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b="1" dirty="0">
                      <a:solidFill>
                        <a:schemeClr val="tx1"/>
                      </a:solidFill>
                    </a:rPr>
                    <a:t>CDR</a:t>
                  </a:r>
                  <a:r>
                    <a:rPr lang="en-US" dirty="0">
                      <a:solidFill>
                        <a:schemeClr val="tx1"/>
                      </a:solidFill>
                    </a:rPr>
                    <a:t>: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𝑥</m:t>
                          </m:r>
                        </m:e>
                        <m:sub>
                          <m:r>
                            <a:rPr lang="en-US" i="1">
                              <a:solidFill>
                                <a:schemeClr val="tx1"/>
                              </a:solidFill>
                              <a:latin typeface="Cambria Math" panose="02040503050406030204" pitchFamily="18" charset="0"/>
                            </a:rPr>
                            <m:t>𝑜</m:t>
                          </m:r>
                        </m:sub>
                      </m:sSub>
                    </m:oMath>
                  </a14:m>
                  <a:r>
                    <a:rPr lang="en-US" dirty="0">
                      <a:solidFill>
                        <a:schemeClr val="tx1"/>
                      </a:solidFill>
                    </a:rPr>
                    <a:t>=5GB</a:t>
                  </a:r>
                </a:p>
              </p:txBody>
            </p:sp>
          </mc:Choice>
          <mc:Fallback xmlns="">
            <p:sp>
              <p:nvSpPr>
                <p:cNvPr id="82" name="Rounded Rectangle 81">
                  <a:extLst>
                    <a:ext uri="{FF2B5EF4-FFF2-40B4-BE49-F238E27FC236}">
                      <a16:creationId xmlns:a16="http://schemas.microsoft.com/office/drawing/2014/main" id="{C16FCF28-D8FA-5D4E-81D0-878D405913DD}"/>
                    </a:ext>
                  </a:extLst>
                </p:cNvPr>
                <p:cNvSpPr>
                  <a:spLocks noRot="1" noChangeAspect="1" noMove="1" noResize="1" noEditPoints="1" noAdjustHandles="1" noChangeArrowheads="1" noChangeShapeType="1" noTextEdit="1"/>
                </p:cNvSpPr>
                <p:nvPr/>
              </p:nvSpPr>
              <p:spPr bwMode="ltGray">
                <a:xfrm>
                  <a:off x="6391595" y="4373728"/>
                  <a:ext cx="1685605" cy="342900"/>
                </a:xfrm>
                <a:prstGeom prst="roundRect">
                  <a:avLst/>
                </a:prstGeom>
                <a:blipFill>
                  <a:blip r:embed="rId17"/>
                  <a:stretch>
                    <a:fillRect l="-735" t="-10000" b="-20000"/>
                  </a:stretch>
                </a:blipFill>
                <a:ln w="19050">
                  <a:solidFill>
                    <a:schemeClr val="tx1"/>
                  </a:solidFill>
                </a:ln>
              </p:spPr>
              <p:txBody>
                <a:bodyPr/>
                <a:lstStyle/>
                <a:p>
                  <a:r>
                    <a:rPr lang="en-US">
                      <a:noFill/>
                    </a:rPr>
                    <a:t> </a:t>
                  </a:r>
                </a:p>
              </p:txBody>
            </p:sp>
          </mc:Fallback>
        </mc:AlternateContent>
      </p:grpSp>
      <p:grpSp>
        <p:nvGrpSpPr>
          <p:cNvPr id="7" name="Group 6">
            <a:extLst>
              <a:ext uri="{FF2B5EF4-FFF2-40B4-BE49-F238E27FC236}">
                <a16:creationId xmlns:a16="http://schemas.microsoft.com/office/drawing/2014/main" id="{17071C5F-8A14-7C45-8E0E-D5DEAF4780A4}"/>
              </a:ext>
            </a:extLst>
          </p:cNvPr>
          <p:cNvGrpSpPr/>
          <p:nvPr/>
        </p:nvGrpSpPr>
        <p:grpSpPr>
          <a:xfrm>
            <a:off x="7850025" y="3463986"/>
            <a:ext cx="1217682" cy="1250865"/>
            <a:chOff x="7850025" y="3463986"/>
            <a:chExt cx="1217682" cy="1250865"/>
          </a:xfrm>
        </p:grpSpPr>
        <p:pic>
          <p:nvPicPr>
            <p:cNvPr id="79" name="Graphic 78" descr="Lock">
              <a:extLst>
                <a:ext uri="{FF2B5EF4-FFF2-40B4-BE49-F238E27FC236}">
                  <a16:creationId xmlns:a16="http://schemas.microsoft.com/office/drawing/2014/main" id="{3B1767C5-E76F-9342-8EFE-3EC973E4331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24112" y="3463986"/>
              <a:ext cx="743595" cy="743595"/>
            </a:xfrm>
            <a:prstGeom prst="rect">
              <a:avLst/>
            </a:prstGeom>
          </p:spPr>
        </p:pic>
        <p:pic>
          <p:nvPicPr>
            <p:cNvPr id="83" name="Graphic 82" descr="Lock">
              <a:extLst>
                <a:ext uri="{FF2B5EF4-FFF2-40B4-BE49-F238E27FC236}">
                  <a16:creationId xmlns:a16="http://schemas.microsoft.com/office/drawing/2014/main" id="{B110F22C-5861-E34F-ACA4-953B4133B27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50025" y="4222674"/>
              <a:ext cx="492177" cy="492177"/>
            </a:xfrm>
            <a:prstGeom prst="rect">
              <a:avLst/>
            </a:prstGeom>
          </p:spPr>
        </p:pic>
        <p:pic>
          <p:nvPicPr>
            <p:cNvPr id="88" name="Graphic 87" descr="Lock">
              <a:extLst>
                <a:ext uri="{FF2B5EF4-FFF2-40B4-BE49-F238E27FC236}">
                  <a16:creationId xmlns:a16="http://schemas.microsoft.com/office/drawing/2014/main" id="{E0E31A8A-C9A6-314D-831B-E853F35914C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084671" y="3869090"/>
              <a:ext cx="492177" cy="492177"/>
            </a:xfrm>
            <a:prstGeom prst="rect">
              <a:avLst/>
            </a:prstGeom>
          </p:spPr>
        </p:pic>
      </p:grpSp>
      <p:grpSp>
        <p:nvGrpSpPr>
          <p:cNvPr id="8" name="Group 7">
            <a:extLst>
              <a:ext uri="{FF2B5EF4-FFF2-40B4-BE49-F238E27FC236}">
                <a16:creationId xmlns:a16="http://schemas.microsoft.com/office/drawing/2014/main" id="{439F832E-1FB7-D24C-906D-CCC6E8D0B2DE}"/>
              </a:ext>
            </a:extLst>
          </p:cNvPr>
          <p:cNvGrpSpPr/>
          <p:nvPr/>
        </p:nvGrpSpPr>
        <p:grpSpPr>
          <a:xfrm>
            <a:off x="7848313" y="3449637"/>
            <a:ext cx="1206636" cy="1251223"/>
            <a:chOff x="7861071" y="3449637"/>
            <a:chExt cx="1206636" cy="1251223"/>
          </a:xfrm>
        </p:grpSpPr>
        <p:pic>
          <p:nvPicPr>
            <p:cNvPr id="5" name="Graphic 4" descr="Unlock">
              <a:extLst>
                <a:ext uri="{FF2B5EF4-FFF2-40B4-BE49-F238E27FC236}">
                  <a16:creationId xmlns:a16="http://schemas.microsoft.com/office/drawing/2014/main" id="{5F09C311-89D1-1E48-88FC-E94F9514128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334835" y="3449637"/>
              <a:ext cx="732872" cy="732872"/>
            </a:xfrm>
            <a:prstGeom prst="rect">
              <a:avLst/>
            </a:prstGeom>
          </p:spPr>
        </p:pic>
        <p:pic>
          <p:nvPicPr>
            <p:cNvPr id="89" name="Graphic 88" descr="Unlock">
              <a:extLst>
                <a:ext uri="{FF2B5EF4-FFF2-40B4-BE49-F238E27FC236}">
                  <a16:creationId xmlns:a16="http://schemas.microsoft.com/office/drawing/2014/main" id="{F7CC6262-97D9-FF45-9480-CD818197779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094578" y="3886633"/>
              <a:ext cx="479963" cy="479963"/>
            </a:xfrm>
            <a:prstGeom prst="rect">
              <a:avLst/>
            </a:prstGeom>
          </p:spPr>
        </p:pic>
        <p:pic>
          <p:nvPicPr>
            <p:cNvPr id="92" name="Graphic 91" descr="Unlock">
              <a:extLst>
                <a:ext uri="{FF2B5EF4-FFF2-40B4-BE49-F238E27FC236}">
                  <a16:creationId xmlns:a16="http://schemas.microsoft.com/office/drawing/2014/main" id="{9D3056FE-F456-7743-9CBE-E1ED71383F0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861071" y="4220897"/>
              <a:ext cx="479963" cy="479963"/>
            </a:xfrm>
            <a:prstGeom prst="rect">
              <a:avLst/>
            </a:prstGeom>
          </p:spPr>
        </p:pic>
      </p:grpSp>
      <mc:AlternateContent xmlns:mc="http://schemas.openxmlformats.org/markup-compatibility/2006" xmlns:a14="http://schemas.microsoft.com/office/drawing/2010/main">
        <mc:Choice Requires="a14">
          <p:sp>
            <p:nvSpPr>
              <p:cNvPr id="93" name="Rounded Rectangular Callout 92">
                <a:extLst>
                  <a:ext uri="{FF2B5EF4-FFF2-40B4-BE49-F238E27FC236}">
                    <a16:creationId xmlns:a16="http://schemas.microsoft.com/office/drawing/2014/main" id="{469DDBBB-6EE6-D241-AE31-AD3F9FF8B7AE}"/>
                  </a:ext>
                </a:extLst>
              </p:cNvPr>
              <p:cNvSpPr/>
              <p:nvPr/>
            </p:nvSpPr>
            <p:spPr bwMode="ltGray">
              <a:xfrm>
                <a:off x="7543801" y="5072475"/>
                <a:ext cx="4572000" cy="1063777"/>
              </a:xfrm>
              <a:prstGeom prst="wedgeRoundRectCallout">
                <a:avLst>
                  <a:gd name="adj1" fmla="val -54004"/>
                  <a:gd name="adj2" fmla="val 9242"/>
                  <a:gd name="adj3" fmla="val 16667"/>
                </a:avLst>
              </a:prstGeom>
              <a:solidFill>
                <a:srgbClr val="4255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solidFill>
                      <a:srgbClr val="FFC000"/>
                    </a:solidFill>
                  </a:rPr>
                  <a:t>Verified</a:t>
                </a:r>
                <a:r>
                  <a:rPr lang="en-US" sz="2400" dirty="0"/>
                  <a:t>: </a:t>
                </a:r>
              </a:p>
              <a:p>
                <a:pPr marL="342900" indent="-342900">
                  <a:lnSpc>
                    <a:spcPct val="90000"/>
                  </a:lnSpc>
                  <a:buFont typeface="Arial" panose="020B0604020202020204" pitchFamily="34" charset="0"/>
                  <a:buChar char="•"/>
                </a:pPr>
                <a:r>
                  <a:rPr lang="en-US" altLang="zh-CN" sz="2400" dirty="0">
                    <a:latin typeface="Arial" panose="020B0604020202020204" pitchFamily="34" charset="0"/>
                    <a:cs typeface="Arial" panose="020B0604020202020204" pitchFamily="34" charset="0"/>
                  </a:rPr>
                  <a:t>Correct</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digital</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signature;</a:t>
                </a:r>
                <a:r>
                  <a:rPr lang="zh-CN" altLang="en-US" sz="2400" dirty="0">
                    <a:latin typeface="Arial" panose="020B0604020202020204" pitchFamily="34" charset="0"/>
                    <a:cs typeface="Arial" panose="020B0604020202020204" pitchFamily="34" charset="0"/>
                  </a:rPr>
                  <a:t> </a:t>
                </a:r>
                <a:r>
                  <a:rPr lang="en-US" altLang="zh-CN" sz="2400" dirty="0">
                    <a:latin typeface="Arial" panose="020B0604020202020204" pitchFamily="34" charset="0"/>
                    <a:cs typeface="Arial" panose="020B0604020202020204" pitchFamily="34" charset="0"/>
                  </a:rPr>
                  <a:t>and</a:t>
                </a:r>
                <a:endParaRPr lang="en-US" sz="2400" dirty="0">
                  <a:latin typeface="Arial" panose="020B0604020202020204" pitchFamily="34" charset="0"/>
                  <a:cs typeface="Arial" panose="020B0604020202020204" pitchFamily="34" charset="0"/>
                </a:endParaRPr>
              </a:p>
              <a:p>
                <a:pPr marL="342900" indent="-342900">
                  <a:lnSpc>
                    <a:spcPct val="90000"/>
                  </a:lnSpc>
                  <a:buFont typeface="Arial" panose="020B0604020202020204" pitchFamily="34" charset="0"/>
                  <a:buChar char="•"/>
                </a:pPr>
                <a14:m>
                  <m:oMath xmlns:m="http://schemas.openxmlformats.org/officeDocument/2006/math">
                    <m:acc>
                      <m:accPr>
                        <m:chr m:val="̂"/>
                        <m:ctrlPr>
                          <a:rPr lang="en-US" sz="2400" i="1">
                            <a:latin typeface="Cambria Math" panose="02040503050406030204" pitchFamily="18" charset="0"/>
                          </a:rPr>
                        </m:ctrlPr>
                      </m:accPr>
                      <m:e>
                        <m:r>
                          <a:rPr lang="en-US" sz="2400" i="1">
                            <a:latin typeface="Cambria Math" panose="02040503050406030204" pitchFamily="18" charset="0"/>
                          </a:rPr>
                          <m:t>𝑥</m:t>
                        </m:r>
                      </m:e>
                    </m:acc>
                    <m:r>
                      <a:rPr lang="en-US" sz="2400" i="1" smtClean="0">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rPr>
                        </m:ctrlPr>
                      </m:sSubPr>
                      <m:e>
                        <m:r>
                          <a:rPr lang="en-US" sz="2400" b="0" i="1" smtClean="0">
                            <a:latin typeface="Cambria Math" panose="02040503050406030204" pitchFamily="18" charset="0"/>
                          </a:rPr>
                          <m:t>𝑥</m:t>
                        </m:r>
                      </m:e>
                      <m:sub>
                        <m:r>
                          <a:rPr lang="en-US" sz="2400" i="1">
                            <a:latin typeface="Cambria Math" panose="02040503050406030204" pitchFamily="18" charset="0"/>
                          </a:rPr>
                          <m:t>𝑜</m:t>
                        </m:r>
                      </m:sub>
                    </m:sSub>
                    <m:r>
                      <a:rPr lang="en-US" sz="2400" i="1">
                        <a:latin typeface="Cambria Math" panose="02040503050406030204" pitchFamily="18" charset="0"/>
                      </a:rPr>
                      <m:t>+</m:t>
                    </m:r>
                    <m:r>
                      <a:rPr lang="en-US" sz="2400" i="1">
                        <a:latin typeface="Cambria Math" panose="02040503050406030204" pitchFamily="18" charset="0"/>
                      </a:rPr>
                      <m:t>𝑐</m:t>
                    </m:r>
                    <m:r>
                      <a:rPr lang="en-US" sz="2400" i="1">
                        <a:latin typeface="Cambria Math" panose="02040503050406030204" pitchFamily="18" charset="0"/>
                      </a:rPr>
                      <m:t>⋅</m:t>
                    </m:r>
                    <m:d>
                      <m:dPr>
                        <m:ctrlPr>
                          <a:rPr lang="en-US" sz="2400" i="1">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𝑒</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b="0" i="1" smtClean="0">
                                <a:latin typeface="Cambria Math" panose="02040503050406030204" pitchFamily="18" charset="0"/>
                              </a:rPr>
                              <m:t>𝑥</m:t>
                            </m:r>
                          </m:e>
                          <m:sub>
                            <m:r>
                              <a:rPr lang="en-US" sz="2400" i="1">
                                <a:latin typeface="Cambria Math" panose="02040503050406030204" pitchFamily="18" charset="0"/>
                              </a:rPr>
                              <m:t>𝑜</m:t>
                            </m:r>
                          </m:sub>
                        </m:sSub>
                      </m:e>
                    </m:d>
                  </m:oMath>
                </a14:m>
                <a:r>
                  <a:rPr lang="en-US" sz="2400" dirty="0"/>
                  <a:t> </a:t>
                </a:r>
              </a:p>
            </p:txBody>
          </p:sp>
        </mc:Choice>
        <mc:Fallback xmlns="">
          <p:sp>
            <p:nvSpPr>
              <p:cNvPr id="93" name="Rounded Rectangular Callout 92">
                <a:extLst>
                  <a:ext uri="{FF2B5EF4-FFF2-40B4-BE49-F238E27FC236}">
                    <a16:creationId xmlns:a16="http://schemas.microsoft.com/office/drawing/2014/main" id="{469DDBBB-6EE6-D241-AE31-AD3F9FF8B7AE}"/>
                  </a:ext>
                </a:extLst>
              </p:cNvPr>
              <p:cNvSpPr>
                <a:spLocks noRot="1" noChangeAspect="1" noMove="1" noResize="1" noEditPoints="1" noAdjustHandles="1" noChangeArrowheads="1" noChangeShapeType="1" noTextEdit="1"/>
              </p:cNvSpPr>
              <p:nvPr/>
            </p:nvSpPr>
            <p:spPr bwMode="ltGray">
              <a:xfrm>
                <a:off x="7543801" y="5072475"/>
                <a:ext cx="4572000" cy="1063777"/>
              </a:xfrm>
              <a:prstGeom prst="wedgeRoundRectCallout">
                <a:avLst>
                  <a:gd name="adj1" fmla="val -54004"/>
                  <a:gd name="adj2" fmla="val 9242"/>
                  <a:gd name="adj3" fmla="val 16667"/>
                </a:avLst>
              </a:prstGeom>
              <a:blipFill>
                <a:blip r:embed="rId22"/>
                <a:stretch>
                  <a:fillRect t="-8235" b="-10588"/>
                </a:stretch>
              </a:blipFill>
              <a:ln w="19050">
                <a:noFill/>
              </a:ln>
            </p:spPr>
            <p:txBody>
              <a:bodyPr/>
              <a:lstStyle/>
              <a:p>
                <a:r>
                  <a:rPr lang="en-US">
                    <a:noFill/>
                  </a:rPr>
                  <a:t> </a:t>
                </a:r>
              </a:p>
            </p:txBody>
          </p:sp>
        </mc:Fallback>
      </mc:AlternateContent>
    </p:spTree>
    <p:extLst>
      <p:ext uri="{BB962C8B-B14F-4D97-AF65-F5344CB8AC3E}">
        <p14:creationId xmlns:p14="http://schemas.microsoft.com/office/powerpoint/2010/main" val="14740895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9" presetClass="emph" presetSubtype="0" nodeType="withEffect">
                                  <p:stCondLst>
                                    <p:cond delay="0"/>
                                  </p:stCondLst>
                                  <p:childTnLst>
                                    <p:set>
                                      <p:cBhvr>
                                        <p:cTn id="10" dur="indefinite"/>
                                        <p:tgtEl>
                                          <p:spTgt spid="84"/>
                                        </p:tgtEl>
                                        <p:attrNameLst>
                                          <p:attrName>style.opacity</p:attrName>
                                        </p:attrNameLst>
                                      </p:cBhvr>
                                      <p:to>
                                        <p:strVal val="0.25"/>
                                      </p:to>
                                    </p:set>
                                    <p:animEffect filter="image" prLst="opacity: 0.25">
                                      <p:cBhvr rctx="IE">
                                        <p:cTn id="11" dur="indefinite"/>
                                        <p:tgtEl>
                                          <p:spTgt spid="84"/>
                                        </p:tgtEl>
                                      </p:cBhvr>
                                    </p:animEffect>
                                  </p:childTnLst>
                                </p:cTn>
                              </p:par>
                              <p:par>
                                <p:cTn id="12" presetID="9" presetClass="emph" presetSubtype="0" nodeType="withEffect">
                                  <p:stCondLst>
                                    <p:cond delay="0"/>
                                  </p:stCondLst>
                                  <p:childTnLst>
                                    <p:set>
                                      <p:cBhvr>
                                        <p:cTn id="13" dur="indefinite"/>
                                        <p:tgtEl>
                                          <p:spTgt spid="75"/>
                                        </p:tgtEl>
                                        <p:attrNameLst>
                                          <p:attrName>style.opacity</p:attrName>
                                        </p:attrNameLst>
                                      </p:cBhvr>
                                      <p:to>
                                        <p:strVal val="0.25"/>
                                      </p:to>
                                    </p:set>
                                    <p:animEffect filter="image" prLst="opacity: 0.25">
                                      <p:cBhvr rctx="IE">
                                        <p:cTn id="14" dur="indefinite"/>
                                        <p:tgtEl>
                                          <p:spTgt spid="7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0F0A7-C43B-D94C-9487-039132606DC5}"/>
              </a:ext>
            </a:extLst>
          </p:cNvPr>
          <p:cNvSpPr>
            <a:spLocks noGrp="1"/>
          </p:cNvSpPr>
          <p:nvPr>
            <p:ph type="title"/>
          </p:nvPr>
        </p:nvSpPr>
        <p:spPr/>
        <p:txBody>
          <a:bodyPr/>
          <a:lstStyle/>
          <a:p>
            <a:r>
              <a:rPr lang="en-US" dirty="0"/>
              <a:t>More in the paper</a:t>
            </a:r>
          </a:p>
        </p:txBody>
      </p:sp>
      <p:sp>
        <p:nvSpPr>
          <p:cNvPr id="3" name="Content Placeholder 2">
            <a:extLst>
              <a:ext uri="{FF2B5EF4-FFF2-40B4-BE49-F238E27FC236}">
                <a16:creationId xmlns:a16="http://schemas.microsoft.com/office/drawing/2014/main" id="{6E2BF0E5-C536-BC46-BB79-52DDF284BC69}"/>
              </a:ext>
            </a:extLst>
          </p:cNvPr>
          <p:cNvSpPr>
            <a:spLocks noGrp="1"/>
          </p:cNvSpPr>
          <p:nvPr>
            <p:ph idx="1"/>
          </p:nvPr>
        </p:nvSpPr>
        <p:spPr>
          <a:xfrm>
            <a:off x="609599" y="1524000"/>
            <a:ext cx="10969785" cy="4571999"/>
          </a:xfrm>
        </p:spPr>
        <p:txBody>
          <a:bodyPr>
            <a:normAutofit/>
          </a:bodyPr>
          <a:lstStyle/>
          <a:p>
            <a:pPr>
              <a:buFont typeface="Arial" panose="020B0604020202020204" pitchFamily="34" charset="0"/>
              <a:buChar char="•"/>
            </a:pPr>
            <a:r>
              <a:rPr lang="en-US" sz="2800" dirty="0"/>
              <a:t>Economic deployment incentives for </a:t>
            </a:r>
            <a:r>
              <a:rPr lang="en-US" altLang="zh-CN" sz="2800" dirty="0"/>
              <a:t>all</a:t>
            </a:r>
            <a:r>
              <a:rPr lang="zh-CN" altLang="en-US" sz="2800" dirty="0"/>
              <a:t> </a:t>
            </a:r>
            <a:r>
              <a:rPr lang="en-US" altLang="zh-CN" sz="2800" dirty="0"/>
              <a:t>participants</a:t>
            </a:r>
            <a:endParaRPr lang="en-US" sz="2800" dirty="0"/>
          </a:p>
          <a:p>
            <a:pPr lvl="7">
              <a:buFont typeface="Arial" panose="020B0604020202020204" pitchFamily="34" charset="0"/>
              <a:buChar char="•"/>
            </a:pPr>
            <a:endParaRPr lang="en-US" sz="900" dirty="0"/>
          </a:p>
          <a:p>
            <a:pPr>
              <a:buFont typeface="Arial" panose="020B0604020202020204" pitchFamily="34" charset="0"/>
              <a:buChar char="•"/>
            </a:pPr>
            <a:r>
              <a:rPr lang="en-US" sz="2800" dirty="0"/>
              <a:t>Incremental </a:t>
            </a:r>
            <a:r>
              <a:rPr lang="en-US" sz="2800" dirty="0" err="1"/>
              <a:t>deployability</a:t>
            </a:r>
            <a:r>
              <a:rPr lang="en-US" sz="2800" dirty="0"/>
              <a:t> in 4G/5G edge</a:t>
            </a:r>
          </a:p>
          <a:p>
            <a:pPr lvl="6">
              <a:buFont typeface="Arial" panose="020B0604020202020204" pitchFamily="34" charset="0"/>
              <a:buChar char="•"/>
            </a:pPr>
            <a:endParaRPr lang="en-US" sz="900" dirty="0"/>
          </a:p>
          <a:p>
            <a:pPr>
              <a:buFont typeface="Arial" panose="020B0604020202020204" pitchFamily="34" charset="0"/>
              <a:buChar char="•"/>
            </a:pPr>
            <a:r>
              <a:rPr lang="en-US" altLang="zh-CN" sz="2800" dirty="0"/>
              <a:t>T</a:t>
            </a:r>
            <a:r>
              <a:rPr lang="en-US" sz="2800" dirty="0"/>
              <a:t>amper-resilient charging records</a:t>
            </a:r>
            <a:r>
              <a:rPr lang="zh-CN" altLang="en-US" sz="2800" dirty="0"/>
              <a:t> </a:t>
            </a:r>
            <a:r>
              <a:rPr lang="en-US" altLang="zh-CN" sz="2800" dirty="0"/>
              <a:t>with</a:t>
            </a:r>
            <a:r>
              <a:rPr lang="zh-CN" altLang="en-US" sz="2800" dirty="0"/>
              <a:t> </a:t>
            </a:r>
            <a:r>
              <a:rPr lang="en-US" altLang="zh-CN" sz="2800" dirty="0"/>
              <a:t>hardware-level</a:t>
            </a:r>
            <a:r>
              <a:rPr lang="zh-CN" altLang="en-US" sz="2800" dirty="0"/>
              <a:t> </a:t>
            </a:r>
            <a:r>
              <a:rPr lang="en-US" altLang="zh-CN" sz="2800" dirty="0"/>
              <a:t>protection</a:t>
            </a:r>
            <a:endParaRPr lang="en-US" sz="2800" dirty="0"/>
          </a:p>
          <a:p>
            <a:pPr lvl="5">
              <a:buFont typeface="Arial" panose="020B0604020202020204" pitchFamily="34" charset="0"/>
              <a:buChar char="•"/>
            </a:pPr>
            <a:endParaRPr lang="en-US" sz="900" dirty="0"/>
          </a:p>
          <a:p>
            <a:pPr>
              <a:buFont typeface="Arial" panose="020B0604020202020204" pitchFamily="34" charset="0"/>
              <a:buChar char="•"/>
            </a:pPr>
            <a:r>
              <a:rPr lang="en-US" sz="2800" dirty="0"/>
              <a:t>Tackling </a:t>
            </a:r>
            <a:r>
              <a:rPr lang="en-US" altLang="zh-CN" sz="2800" dirty="0"/>
              <a:t>malicious</a:t>
            </a:r>
            <a:r>
              <a:rPr lang="zh-CN" altLang="en-US" sz="2800" dirty="0"/>
              <a:t> </a:t>
            </a:r>
            <a:r>
              <a:rPr lang="en-US" sz="2800" dirty="0"/>
              <a:t>manipulations of TLC</a:t>
            </a:r>
          </a:p>
          <a:p>
            <a:pPr lvl="5">
              <a:buFont typeface="Arial" panose="020B0604020202020204" pitchFamily="34" charset="0"/>
              <a:buChar char="•"/>
            </a:pPr>
            <a:endParaRPr lang="en-US" sz="900" dirty="0"/>
          </a:p>
          <a:p>
            <a:pPr>
              <a:buFont typeface="Arial" panose="020B0604020202020204" pitchFamily="34" charset="0"/>
              <a:buChar char="•"/>
            </a:pPr>
            <a:r>
              <a:rPr lang="en-US" sz="2800" dirty="0"/>
              <a:t>Extensions to generic mobile data charging</a:t>
            </a:r>
          </a:p>
          <a:p>
            <a:pPr lvl="6">
              <a:buFont typeface="Arial" panose="020B0604020202020204" pitchFamily="34" charset="0"/>
              <a:buChar char="•"/>
            </a:pPr>
            <a:endParaRPr lang="en-US" sz="900" dirty="0"/>
          </a:p>
          <a:p>
            <a:pPr>
              <a:buFont typeface="Arial" panose="020B0604020202020204" pitchFamily="34" charset="0"/>
              <a:buChar char="•"/>
            </a:pPr>
            <a:r>
              <a:rPr lang="en-US" sz="2800" dirty="0"/>
              <a:t>…</a:t>
            </a:r>
          </a:p>
        </p:txBody>
      </p:sp>
      <p:sp>
        <p:nvSpPr>
          <p:cNvPr id="4" name="Slide Number Placeholder 3">
            <a:extLst>
              <a:ext uri="{FF2B5EF4-FFF2-40B4-BE49-F238E27FC236}">
                <a16:creationId xmlns:a16="http://schemas.microsoft.com/office/drawing/2014/main" id="{0477EFB1-F7CC-844F-92AB-C5CF2BE38041}"/>
              </a:ext>
            </a:extLst>
          </p:cNvPr>
          <p:cNvSpPr>
            <a:spLocks noGrp="1"/>
          </p:cNvSpPr>
          <p:nvPr>
            <p:ph type="sldNum" sz="quarter" idx="12"/>
          </p:nvPr>
        </p:nvSpPr>
        <p:spPr/>
        <p:txBody>
          <a:bodyPr/>
          <a:lstStyle/>
          <a:p>
            <a:fld id="{B016F8AB-BCEA-4347-8BA6-BE776009BC89}" type="slidenum">
              <a:rPr lang="en-US" smtClean="0"/>
              <a:pPr/>
              <a:t>22</a:t>
            </a:fld>
            <a:endParaRPr lang="en-US"/>
          </a:p>
        </p:txBody>
      </p:sp>
      <p:sp>
        <p:nvSpPr>
          <p:cNvPr id="5" name="TextBox 4">
            <a:extLst>
              <a:ext uri="{FF2B5EF4-FFF2-40B4-BE49-F238E27FC236}">
                <a16:creationId xmlns:a16="http://schemas.microsoft.com/office/drawing/2014/main" id="{5E5E6DD4-BB0C-6845-A6C0-D238C2558D0A}"/>
              </a:ext>
            </a:extLst>
          </p:cNvPr>
          <p:cNvSpPr txBox="1"/>
          <p:nvPr/>
        </p:nvSpPr>
        <p:spPr>
          <a:xfrm>
            <a:off x="-1422400" y="3251200"/>
            <a:ext cx="0" cy="0"/>
          </a:xfrm>
          <a:prstGeom prst="rect">
            <a:avLst/>
          </a:prstGeom>
          <a:noFill/>
        </p:spPr>
        <p:txBody>
          <a:bodyPr wrap="none" lIns="0" tIns="0" rIns="0" bIns="0" rtlCol="0">
            <a:noAutofit/>
          </a:bodyPr>
          <a:lstStyle/>
          <a:p>
            <a:pPr>
              <a:lnSpc>
                <a:spcPct val="90000"/>
              </a:lnSpc>
            </a:pPr>
            <a:endParaRPr lang="en-US" dirty="0"/>
          </a:p>
        </p:txBody>
      </p:sp>
    </p:spTree>
    <p:extLst>
      <p:ext uri="{BB962C8B-B14F-4D97-AF65-F5344CB8AC3E}">
        <p14:creationId xmlns:p14="http://schemas.microsoft.com/office/powerpoint/2010/main" val="3729144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E3784-062E-0A4B-ACBD-DE68B8AA6250}"/>
              </a:ext>
            </a:extLst>
          </p:cNvPr>
          <p:cNvSpPr>
            <a:spLocks noGrp="1"/>
          </p:cNvSpPr>
          <p:nvPr>
            <p:ph type="title"/>
          </p:nvPr>
        </p:nvSpPr>
        <p:spPr>
          <a:xfrm>
            <a:off x="609441" y="519236"/>
            <a:ext cx="10969943" cy="852364"/>
          </a:xfrm>
        </p:spPr>
        <p:txBody>
          <a:bodyPr/>
          <a:lstStyle/>
          <a:p>
            <a:r>
              <a:rPr lang="en-US" dirty="0"/>
              <a:t>Implementation and prototype</a:t>
            </a:r>
          </a:p>
        </p:txBody>
      </p:sp>
      <p:sp>
        <p:nvSpPr>
          <p:cNvPr id="3" name="Content Placeholder 2">
            <a:extLst>
              <a:ext uri="{FF2B5EF4-FFF2-40B4-BE49-F238E27FC236}">
                <a16:creationId xmlns:a16="http://schemas.microsoft.com/office/drawing/2014/main" id="{78B0C5A0-ED77-1D4A-9BA7-22E0A0FA37A2}"/>
              </a:ext>
            </a:extLst>
          </p:cNvPr>
          <p:cNvSpPr>
            <a:spLocks noGrp="1"/>
          </p:cNvSpPr>
          <p:nvPr>
            <p:ph idx="1"/>
          </p:nvPr>
        </p:nvSpPr>
        <p:spPr>
          <a:xfrm>
            <a:off x="609600" y="1524000"/>
            <a:ext cx="5682342" cy="4571999"/>
          </a:xfrm>
        </p:spPr>
        <p:txBody>
          <a:bodyPr vert="horz" lIns="0" tIns="0" rIns="0" bIns="0" rtlCol="0" anchor="t">
            <a:normAutofit/>
          </a:bodyPr>
          <a:lstStyle/>
          <a:p>
            <a:pPr>
              <a:buFont typeface="Arial" panose="020B0604020202020204" pitchFamily="34" charset="0"/>
              <a:buChar char="•"/>
            </a:pPr>
            <a:r>
              <a:rPr lang="en-US" sz="2400" dirty="0">
                <a:ea typeface="+mn-lt"/>
                <a:cs typeface="+mn-lt"/>
              </a:rPr>
              <a:t>Carrier-grade </a:t>
            </a:r>
            <a:r>
              <a:rPr lang="en-US" altLang="zh-CN" sz="2400" dirty="0">
                <a:ea typeface="+mn-lt"/>
                <a:cs typeface="+mn-lt"/>
              </a:rPr>
              <a:t>cellular</a:t>
            </a:r>
            <a:r>
              <a:rPr lang="zh-CN" altLang="en-US" sz="2400" dirty="0">
                <a:ea typeface="+mn-lt"/>
                <a:cs typeface="+mn-lt"/>
              </a:rPr>
              <a:t> </a:t>
            </a:r>
            <a:r>
              <a:rPr lang="en-US" altLang="zh-CN" sz="2400" dirty="0">
                <a:ea typeface="+mn-lt"/>
                <a:cs typeface="+mn-lt"/>
              </a:rPr>
              <a:t>networks</a:t>
            </a:r>
            <a:r>
              <a:rPr lang="en-US" sz="2400" dirty="0">
                <a:ea typeface="+mn-lt"/>
                <a:cs typeface="+mn-lt"/>
              </a:rPr>
              <a:t> </a:t>
            </a:r>
            <a:endParaRPr lang="en-US" dirty="0">
              <a:ea typeface="+mn-lt"/>
              <a:cs typeface="+mn-lt"/>
            </a:endParaRPr>
          </a:p>
          <a:p>
            <a:pPr lvl="1">
              <a:buFont typeface="Arial" panose="020B0604020202020204" pitchFamily="34" charset="0"/>
              <a:buChar char="•"/>
            </a:pPr>
            <a:r>
              <a:rPr lang="en-US" sz="2200" dirty="0"/>
              <a:t>Qualcomm LTE small cells + </a:t>
            </a:r>
            <a:r>
              <a:rPr lang="en-US" sz="2200" dirty="0" err="1"/>
              <a:t>OpenEPC</a:t>
            </a:r>
            <a:endParaRPr lang="en-US" sz="2200" dirty="0" err="1">
              <a:cs typeface="Arial"/>
            </a:endParaRPr>
          </a:p>
          <a:p>
            <a:pPr>
              <a:buFont typeface="Arial" panose="020B0604020202020204" pitchFamily="34" charset="0"/>
              <a:buChar char="•"/>
            </a:pPr>
            <a:endParaRPr lang="en-US" sz="2400" dirty="0"/>
          </a:p>
          <a:p>
            <a:pPr>
              <a:buFont typeface="Arial" panose="020B0604020202020204" pitchFamily="34" charset="0"/>
              <a:buChar char="•"/>
            </a:pPr>
            <a:r>
              <a:rPr lang="en-US" sz="2400" dirty="0"/>
              <a:t>Various </a:t>
            </a:r>
            <a:r>
              <a:rPr lang="en-US" altLang="zh-CN" sz="2400" dirty="0"/>
              <a:t>commodity</a:t>
            </a:r>
            <a:r>
              <a:rPr lang="zh-CN" altLang="en-US" sz="2400" dirty="0"/>
              <a:t> </a:t>
            </a:r>
            <a:r>
              <a:rPr lang="en-US" sz="2400" dirty="0"/>
              <a:t>edge devices </a:t>
            </a:r>
          </a:p>
          <a:p>
            <a:pPr lvl="1">
              <a:buFont typeface="Arial" panose="020B0604020202020204" pitchFamily="34" charset="0"/>
              <a:buChar char="•"/>
            </a:pPr>
            <a:r>
              <a:rPr lang="en-US" sz="2200" dirty="0"/>
              <a:t>HPE </a:t>
            </a:r>
            <a:r>
              <a:rPr lang="en-US" altLang="zh-CN" sz="2200" dirty="0" err="1"/>
              <a:t>Edgeline</a:t>
            </a:r>
            <a:r>
              <a:rPr lang="zh-CN" altLang="en-US" sz="2200" dirty="0"/>
              <a:t> </a:t>
            </a:r>
            <a:r>
              <a:rPr lang="en-US" altLang="zh-CN" sz="2200" dirty="0"/>
              <a:t>GL20</a:t>
            </a:r>
            <a:r>
              <a:rPr lang="en-US" sz="2200" dirty="0"/>
              <a:t>, Pixel 2 XL, S7 Edge</a:t>
            </a:r>
            <a:endParaRPr lang="en-US" sz="2200" dirty="0">
              <a:cs typeface="Arial"/>
            </a:endParaRPr>
          </a:p>
          <a:p>
            <a:pPr lvl="1">
              <a:buFont typeface="Arial" panose="020B0604020202020204" pitchFamily="34" charset="0"/>
              <a:buChar char="•"/>
            </a:pPr>
            <a:endParaRPr lang="en-US" sz="2200" dirty="0">
              <a:cs typeface="Arial"/>
            </a:endParaRPr>
          </a:p>
          <a:p>
            <a:pPr>
              <a:buFont typeface="Arial" panose="020B0604020202020204" pitchFamily="34" charset="0"/>
              <a:buChar char="•"/>
            </a:pPr>
            <a:r>
              <a:rPr lang="en-US" altLang="zh-CN" sz="2400" dirty="0">
                <a:cs typeface="Arial"/>
              </a:rPr>
              <a:t>E</a:t>
            </a:r>
            <a:r>
              <a:rPr lang="en-US" sz="2400" dirty="0">
                <a:cs typeface="Arial"/>
              </a:rPr>
              <a:t>dge app</a:t>
            </a:r>
            <a:r>
              <a:rPr lang="en-US" altLang="zh-CN" sz="2400" dirty="0">
                <a:cs typeface="Arial"/>
              </a:rPr>
              <a:t>lications</a:t>
            </a:r>
            <a:r>
              <a:rPr lang="en-US" sz="2400" dirty="0">
                <a:cs typeface="Arial"/>
              </a:rPr>
              <a:t> from real use cases</a:t>
            </a:r>
          </a:p>
          <a:p>
            <a:pPr lvl="1">
              <a:buFont typeface="Arial" panose="020B0604020202020204" pitchFamily="34" charset="0"/>
              <a:buChar char="•"/>
            </a:pPr>
            <a:r>
              <a:rPr lang="en-US" altLang="zh-CN" sz="2200" dirty="0" err="1">
                <a:cs typeface="Arial"/>
              </a:rPr>
              <a:t>WebCam</a:t>
            </a:r>
            <a:r>
              <a:rPr lang="en-US" sz="2200" dirty="0">
                <a:cs typeface="Arial"/>
              </a:rPr>
              <a:t> surveillanc</a:t>
            </a:r>
            <a:r>
              <a:rPr lang="en-US" altLang="zh-CN" sz="2200" dirty="0">
                <a:cs typeface="Arial"/>
              </a:rPr>
              <a:t>e</a:t>
            </a:r>
            <a:r>
              <a:rPr lang="en-US" sz="2200" dirty="0">
                <a:cs typeface="Arial"/>
              </a:rPr>
              <a:t>, VR, </a:t>
            </a:r>
            <a:r>
              <a:rPr lang="en-US" altLang="zh-CN" sz="2200" dirty="0">
                <a:cs typeface="Arial"/>
              </a:rPr>
              <a:t>online</a:t>
            </a:r>
            <a:r>
              <a:rPr lang="zh-CN" altLang="en-US" sz="2200" dirty="0">
                <a:cs typeface="Arial"/>
              </a:rPr>
              <a:t> </a:t>
            </a:r>
            <a:r>
              <a:rPr lang="en-US" sz="2200" dirty="0">
                <a:cs typeface="Arial"/>
              </a:rPr>
              <a:t>gaming</a:t>
            </a:r>
          </a:p>
          <a:p>
            <a:pPr lvl="1">
              <a:buFont typeface="Arial" panose="020B0604020202020204" pitchFamily="34" charset="0"/>
              <a:buChar char="•"/>
            </a:pPr>
            <a:endParaRPr lang="en-US" sz="2200" dirty="0">
              <a:cs typeface="Arial"/>
            </a:endParaRPr>
          </a:p>
          <a:p>
            <a:pPr lvl="1">
              <a:buFont typeface="Arial" panose="020B0604020202020204" pitchFamily="34" charset="0"/>
              <a:buChar char="•"/>
            </a:pPr>
            <a:endParaRPr lang="en-US" sz="2200" dirty="0">
              <a:cs typeface="Arial"/>
            </a:endParaRPr>
          </a:p>
        </p:txBody>
      </p:sp>
      <p:sp>
        <p:nvSpPr>
          <p:cNvPr id="4" name="Slide Number Placeholder 3">
            <a:extLst>
              <a:ext uri="{FF2B5EF4-FFF2-40B4-BE49-F238E27FC236}">
                <a16:creationId xmlns:a16="http://schemas.microsoft.com/office/drawing/2014/main" id="{208F11DB-00C4-6C43-9DA3-8C47D56C6877}"/>
              </a:ext>
            </a:extLst>
          </p:cNvPr>
          <p:cNvSpPr>
            <a:spLocks noGrp="1"/>
          </p:cNvSpPr>
          <p:nvPr>
            <p:ph type="sldNum" sz="quarter" idx="12"/>
          </p:nvPr>
        </p:nvSpPr>
        <p:spPr/>
        <p:txBody>
          <a:bodyPr/>
          <a:lstStyle/>
          <a:p>
            <a:fld id="{B016F8AB-BCEA-4347-8BA6-BE776009BC89}" type="slidenum">
              <a:rPr lang="en-US" smtClean="0"/>
              <a:pPr/>
              <a:t>23</a:t>
            </a:fld>
            <a:endParaRPr lang="en-US"/>
          </a:p>
        </p:txBody>
      </p:sp>
      <p:pic>
        <p:nvPicPr>
          <p:cNvPr id="5" name="Picture 4">
            <a:extLst>
              <a:ext uri="{FF2B5EF4-FFF2-40B4-BE49-F238E27FC236}">
                <a16:creationId xmlns:a16="http://schemas.microsoft.com/office/drawing/2014/main" id="{B124F754-4501-424A-9BDF-C8B7155AA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6968" y="1371599"/>
            <a:ext cx="5151897" cy="3964800"/>
          </a:xfrm>
          <a:prstGeom prst="rect">
            <a:avLst/>
          </a:prstGeom>
        </p:spPr>
      </p:pic>
    </p:spTree>
    <p:extLst>
      <p:ext uri="{BB962C8B-B14F-4D97-AF65-F5344CB8AC3E}">
        <p14:creationId xmlns:p14="http://schemas.microsoft.com/office/powerpoint/2010/main" val="355644596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E3784-062E-0A4B-ACBD-DE68B8AA6250}"/>
              </a:ext>
            </a:extLst>
          </p:cNvPr>
          <p:cNvSpPr>
            <a:spLocks noGrp="1"/>
          </p:cNvSpPr>
          <p:nvPr>
            <p:ph type="title"/>
          </p:nvPr>
        </p:nvSpPr>
        <p:spPr/>
        <p:txBody>
          <a:bodyPr/>
          <a:lstStyle/>
          <a:p>
            <a:r>
              <a:rPr lang="en-US" altLang="zh-CN" dirty="0"/>
              <a:t>Evaluation:</a:t>
            </a:r>
            <a:r>
              <a:rPr lang="zh-CN" altLang="en-US" dirty="0"/>
              <a:t> </a:t>
            </a:r>
            <a:r>
              <a:rPr lang="en-US" dirty="0"/>
              <a:t>Can TLC bridge the charging gap?</a:t>
            </a:r>
            <a:br>
              <a:rPr lang="en-US" dirty="0"/>
            </a:br>
            <a:endParaRPr lang="en-US" dirty="0"/>
          </a:p>
        </p:txBody>
      </p:sp>
      <p:sp>
        <p:nvSpPr>
          <p:cNvPr id="3" name="Content Placeholder 2">
            <a:extLst>
              <a:ext uri="{FF2B5EF4-FFF2-40B4-BE49-F238E27FC236}">
                <a16:creationId xmlns:a16="http://schemas.microsoft.com/office/drawing/2014/main" id="{78B0C5A0-ED77-1D4A-9BA7-22E0A0FA37A2}"/>
              </a:ext>
            </a:extLst>
          </p:cNvPr>
          <p:cNvSpPr>
            <a:spLocks noGrp="1"/>
          </p:cNvSpPr>
          <p:nvPr>
            <p:ph idx="1"/>
          </p:nvPr>
        </p:nvSpPr>
        <p:spPr>
          <a:xfrm>
            <a:off x="533400" y="1600201"/>
            <a:ext cx="4724400" cy="4571999"/>
          </a:xfrm>
        </p:spPr>
        <p:txBody>
          <a:bodyPr>
            <a:normAutofit/>
          </a:bodyPr>
          <a:lstStyle/>
          <a:p>
            <a:pPr>
              <a:buFont typeface="Arial" panose="020B0604020202020204" pitchFamily="34" charset="0"/>
              <a:buChar char="•"/>
            </a:pPr>
            <a:r>
              <a:rPr lang="en-US" sz="2400" b="1" dirty="0"/>
              <a:t>YES!</a:t>
            </a:r>
            <a:r>
              <a:rPr lang="en-US" sz="2400" dirty="0"/>
              <a:t> </a:t>
            </a:r>
            <a:r>
              <a:rPr lang="en-US" altLang="zh-CN" sz="2400" dirty="0"/>
              <a:t>Compared</a:t>
            </a:r>
            <a:r>
              <a:rPr lang="zh-CN" altLang="en-US" sz="2400" dirty="0"/>
              <a:t> </a:t>
            </a:r>
            <a:r>
              <a:rPr lang="en-US" altLang="zh-CN" sz="2400" dirty="0"/>
              <a:t>to</a:t>
            </a:r>
            <a:r>
              <a:rPr lang="zh-CN" altLang="en-US" sz="2400" dirty="0"/>
              <a:t> </a:t>
            </a:r>
            <a:r>
              <a:rPr lang="en-US" altLang="zh-CN" sz="2400" dirty="0"/>
              <a:t>legacy</a:t>
            </a:r>
            <a:r>
              <a:rPr lang="zh-CN" altLang="en-US" sz="2400" dirty="0"/>
              <a:t> </a:t>
            </a:r>
            <a:r>
              <a:rPr lang="en-US" altLang="zh-CN" sz="2400" dirty="0"/>
              <a:t>4G/5G</a:t>
            </a:r>
            <a:endParaRPr lang="en-US" sz="2400" dirty="0"/>
          </a:p>
          <a:p>
            <a:pPr lvl="1">
              <a:buFont typeface="Arial" panose="020B0604020202020204" pitchFamily="34" charset="0"/>
              <a:buChar char="•"/>
            </a:pPr>
            <a:endParaRPr lang="en-US" sz="2200" dirty="0"/>
          </a:p>
          <a:p>
            <a:pPr lvl="1">
              <a:buFont typeface="Arial" panose="020B0604020202020204" pitchFamily="34" charset="0"/>
              <a:buChar char="•"/>
            </a:pPr>
            <a:r>
              <a:rPr lang="en-US" sz="2200" dirty="0"/>
              <a:t>80.2% in </a:t>
            </a:r>
            <a:r>
              <a:rPr lang="en-US" sz="2200" dirty="0" err="1"/>
              <a:t>WebCam</a:t>
            </a:r>
            <a:r>
              <a:rPr lang="en-US" sz="2200" dirty="0"/>
              <a:t>, 87.5% in VR, and 47.06% in online gaming</a:t>
            </a:r>
          </a:p>
          <a:p>
            <a:pPr lvl="1">
              <a:buFont typeface="Arial" panose="020B0604020202020204" pitchFamily="34" charset="0"/>
              <a:buChar char="•"/>
            </a:pPr>
            <a:endParaRPr lang="en-US" sz="2200" dirty="0"/>
          </a:p>
          <a:p>
            <a:pPr lvl="1">
              <a:buFont typeface="Arial" panose="020B0604020202020204" pitchFamily="34" charset="0"/>
              <a:buChar char="•"/>
            </a:pPr>
            <a:r>
              <a:rPr lang="en-US" sz="2200" dirty="0"/>
              <a:t>More </a:t>
            </a:r>
            <a:r>
              <a:rPr lang="en-US" altLang="zh-CN" sz="2200" dirty="0"/>
              <a:t>traffic,</a:t>
            </a:r>
            <a:r>
              <a:rPr lang="zh-CN" altLang="en-US" sz="2200" dirty="0"/>
              <a:t> </a:t>
            </a:r>
            <a:r>
              <a:rPr lang="en-US" sz="2200" dirty="0"/>
              <a:t>intermittent wireless or congestion, more gap reduction</a:t>
            </a:r>
          </a:p>
          <a:p>
            <a:pPr lvl="1">
              <a:buFont typeface="Arial" panose="020B0604020202020204" pitchFamily="34" charset="0"/>
              <a:buChar char="•"/>
            </a:pPr>
            <a:endParaRPr lang="en-US" sz="2200" dirty="0"/>
          </a:p>
          <a:p>
            <a:pPr lvl="1">
              <a:buFont typeface="Arial" panose="020B0604020202020204" pitchFamily="34" charset="0"/>
              <a:buChar char="•"/>
            </a:pPr>
            <a:r>
              <a:rPr lang="en-US" altLang="zh-CN" sz="2200" dirty="0"/>
              <a:t>Provably</a:t>
            </a:r>
            <a:r>
              <a:rPr lang="zh-CN" altLang="en-US" sz="2200" dirty="0"/>
              <a:t> </a:t>
            </a:r>
            <a:r>
              <a:rPr lang="en-US" altLang="zh-CN" sz="2200" dirty="0"/>
              <a:t>bounded</a:t>
            </a:r>
            <a:r>
              <a:rPr lang="zh-CN" altLang="en-US" sz="2200" dirty="0"/>
              <a:t> </a:t>
            </a:r>
            <a:r>
              <a:rPr lang="en-US" altLang="zh-CN" sz="2200" dirty="0"/>
              <a:t>data</a:t>
            </a:r>
            <a:r>
              <a:rPr lang="zh-CN" altLang="en-US" sz="2200" dirty="0"/>
              <a:t> </a:t>
            </a:r>
            <a:r>
              <a:rPr lang="en-US" altLang="zh-CN" sz="2200" dirty="0"/>
              <a:t>charging</a:t>
            </a:r>
            <a:endParaRPr lang="en-US" sz="2200" dirty="0"/>
          </a:p>
        </p:txBody>
      </p:sp>
      <p:sp>
        <p:nvSpPr>
          <p:cNvPr id="4" name="Slide Number Placeholder 3">
            <a:extLst>
              <a:ext uri="{FF2B5EF4-FFF2-40B4-BE49-F238E27FC236}">
                <a16:creationId xmlns:a16="http://schemas.microsoft.com/office/drawing/2014/main" id="{208F11DB-00C4-6C43-9DA3-8C47D56C6877}"/>
              </a:ext>
            </a:extLst>
          </p:cNvPr>
          <p:cNvSpPr>
            <a:spLocks noGrp="1"/>
          </p:cNvSpPr>
          <p:nvPr>
            <p:ph type="sldNum" sz="quarter" idx="12"/>
          </p:nvPr>
        </p:nvSpPr>
        <p:spPr/>
        <p:txBody>
          <a:bodyPr/>
          <a:lstStyle/>
          <a:p>
            <a:fld id="{B016F8AB-BCEA-4347-8BA6-BE776009BC89}" type="slidenum">
              <a:rPr lang="en-US" smtClean="0"/>
              <a:pPr/>
              <a:t>24</a:t>
            </a:fld>
            <a:endParaRPr lang="en-US"/>
          </a:p>
        </p:txBody>
      </p:sp>
      <p:grpSp>
        <p:nvGrpSpPr>
          <p:cNvPr id="10" name="Group 9">
            <a:extLst>
              <a:ext uri="{FF2B5EF4-FFF2-40B4-BE49-F238E27FC236}">
                <a16:creationId xmlns:a16="http://schemas.microsoft.com/office/drawing/2014/main" id="{17637AEA-9CFA-8A47-A4E1-C89C29607CB0}"/>
              </a:ext>
            </a:extLst>
          </p:cNvPr>
          <p:cNvGrpSpPr/>
          <p:nvPr/>
        </p:nvGrpSpPr>
        <p:grpSpPr>
          <a:xfrm>
            <a:off x="5035226" y="228600"/>
            <a:ext cx="7309174" cy="7162800"/>
            <a:chOff x="5035226" y="304800"/>
            <a:chExt cx="7309174" cy="7162800"/>
          </a:xfrm>
        </p:grpSpPr>
        <p:pic>
          <p:nvPicPr>
            <p:cNvPr id="40" name="Picture 39">
              <a:extLst>
                <a:ext uri="{FF2B5EF4-FFF2-40B4-BE49-F238E27FC236}">
                  <a16:creationId xmlns:a16="http://schemas.microsoft.com/office/drawing/2014/main" id="{9B281C26-F02B-0B44-B29E-89BE1B4707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5226" y="304800"/>
              <a:ext cx="3886200" cy="5029200"/>
            </a:xfrm>
            <a:prstGeom prst="rect">
              <a:avLst/>
            </a:prstGeom>
          </p:spPr>
        </p:pic>
        <p:pic>
          <p:nvPicPr>
            <p:cNvPr id="25" name="Picture 24">
              <a:extLst>
                <a:ext uri="{FF2B5EF4-FFF2-40B4-BE49-F238E27FC236}">
                  <a16:creationId xmlns:a16="http://schemas.microsoft.com/office/drawing/2014/main" id="{987B96C0-BE04-EC4A-BCA4-27C3EAEEF9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5226" y="2438400"/>
              <a:ext cx="3886200" cy="5029200"/>
            </a:xfrm>
            <a:prstGeom prst="rect">
              <a:avLst/>
            </a:prstGeom>
          </p:spPr>
        </p:pic>
        <p:pic>
          <p:nvPicPr>
            <p:cNvPr id="29" name="Picture 28">
              <a:extLst>
                <a:ext uri="{FF2B5EF4-FFF2-40B4-BE49-F238E27FC236}">
                  <a16:creationId xmlns:a16="http://schemas.microsoft.com/office/drawing/2014/main" id="{90A93CF0-C811-7948-A948-5D34DD2C01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8200" y="2438400"/>
              <a:ext cx="3886200" cy="5029200"/>
            </a:xfrm>
            <a:prstGeom prst="rect">
              <a:avLst/>
            </a:prstGeom>
          </p:spPr>
        </p:pic>
        <p:pic>
          <p:nvPicPr>
            <p:cNvPr id="31" name="Picture 30">
              <a:extLst>
                <a:ext uri="{FF2B5EF4-FFF2-40B4-BE49-F238E27FC236}">
                  <a16:creationId xmlns:a16="http://schemas.microsoft.com/office/drawing/2014/main" id="{070524A6-A69E-C447-BA6E-178712ECD7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8200" y="304800"/>
              <a:ext cx="3886200" cy="5029200"/>
            </a:xfrm>
            <a:prstGeom prst="rect">
              <a:avLst/>
            </a:prstGeom>
          </p:spPr>
        </p:pic>
        <p:sp>
          <p:nvSpPr>
            <p:cNvPr id="34" name="TextBox 33">
              <a:extLst>
                <a:ext uri="{FF2B5EF4-FFF2-40B4-BE49-F238E27FC236}">
                  <a16:creationId xmlns:a16="http://schemas.microsoft.com/office/drawing/2014/main" id="{2D682232-2289-8942-96CF-FBF2296AF018}"/>
                </a:ext>
              </a:extLst>
            </p:cNvPr>
            <p:cNvSpPr txBox="1"/>
            <p:nvPr/>
          </p:nvSpPr>
          <p:spPr>
            <a:xfrm>
              <a:off x="9183686" y="1890768"/>
              <a:ext cx="2094869" cy="249299"/>
            </a:xfrm>
            <a:prstGeom prst="rect">
              <a:avLst/>
            </a:prstGeom>
            <a:noFill/>
          </p:spPr>
          <p:txBody>
            <a:bodyPr wrap="none" lIns="0" tIns="0" rIns="0" bIns="0" rtlCol="0">
              <a:spAutoFit/>
            </a:bodyPr>
            <a:lstStyle/>
            <a:p>
              <a:pPr>
                <a:lnSpc>
                  <a:spcPct val="90000"/>
                </a:lnSpc>
              </a:pPr>
              <a:r>
                <a:rPr lang="en-US" altLang="zh-CN" b="1" dirty="0" err="1"/>
                <a:t>WebCam</a:t>
              </a:r>
              <a:r>
                <a:rPr lang="zh-CN" altLang="en-US" b="1" dirty="0"/>
                <a:t> </a:t>
              </a:r>
              <a:r>
                <a:rPr lang="en-US" altLang="zh-CN" b="1" dirty="0"/>
                <a:t>(UDP,</a:t>
              </a:r>
              <a:r>
                <a:rPr lang="zh-CN" altLang="en-US" b="1" dirty="0"/>
                <a:t> </a:t>
              </a:r>
              <a:r>
                <a:rPr lang="en-US" altLang="zh-CN" b="1" dirty="0"/>
                <a:t>UL)</a:t>
              </a:r>
              <a:endParaRPr lang="en-US" b="1" dirty="0"/>
            </a:p>
          </p:txBody>
        </p:sp>
        <p:sp>
          <p:nvSpPr>
            <p:cNvPr id="35" name="TextBox 34">
              <a:extLst>
                <a:ext uri="{FF2B5EF4-FFF2-40B4-BE49-F238E27FC236}">
                  <a16:creationId xmlns:a16="http://schemas.microsoft.com/office/drawing/2014/main" id="{5B198C8C-EDB6-CA4A-9B15-647531564CB5}"/>
                </a:ext>
              </a:extLst>
            </p:cNvPr>
            <p:cNvSpPr txBox="1"/>
            <p:nvPr/>
          </p:nvSpPr>
          <p:spPr>
            <a:xfrm>
              <a:off x="6284813" y="1328974"/>
              <a:ext cx="1487587" cy="249299"/>
            </a:xfrm>
            <a:prstGeom prst="rect">
              <a:avLst/>
            </a:prstGeom>
            <a:noFill/>
          </p:spPr>
          <p:txBody>
            <a:bodyPr wrap="none" lIns="0" tIns="0" rIns="0" bIns="0" rtlCol="0">
              <a:spAutoFit/>
            </a:bodyPr>
            <a:lstStyle/>
            <a:p>
              <a:pPr>
                <a:lnSpc>
                  <a:spcPct val="90000"/>
                </a:lnSpc>
              </a:pPr>
              <a:r>
                <a:rPr lang="en-US" altLang="zh-CN" dirty="0"/>
                <a:t>Legacy</a:t>
              </a:r>
              <a:r>
                <a:rPr lang="zh-CN" altLang="en-US" dirty="0"/>
                <a:t> </a:t>
              </a:r>
              <a:r>
                <a:rPr lang="en-US" altLang="zh-CN" dirty="0"/>
                <a:t>4G/5G</a:t>
              </a:r>
              <a:endParaRPr lang="en-US" dirty="0"/>
            </a:p>
          </p:txBody>
        </p:sp>
        <p:sp>
          <p:nvSpPr>
            <p:cNvPr id="36" name="Rectangle 35">
              <a:extLst>
                <a:ext uri="{FF2B5EF4-FFF2-40B4-BE49-F238E27FC236}">
                  <a16:creationId xmlns:a16="http://schemas.microsoft.com/office/drawing/2014/main" id="{871A5F89-8293-5C4E-BFA4-C501F727A4CA}"/>
                </a:ext>
              </a:extLst>
            </p:cNvPr>
            <p:cNvSpPr/>
            <p:nvPr/>
          </p:nvSpPr>
          <p:spPr bwMode="ltGray">
            <a:xfrm>
              <a:off x="5931488" y="1402650"/>
              <a:ext cx="255996" cy="101945"/>
            </a:xfrm>
            <a:prstGeom prst="rect">
              <a:avLst/>
            </a:prstGeom>
            <a:solidFill>
              <a:srgbClr val="C6DDC0"/>
            </a:solidFill>
            <a:ln w="19050">
              <a:solidFill>
                <a:srgbClr val="8FB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37" name="TextBox 36">
              <a:extLst>
                <a:ext uri="{FF2B5EF4-FFF2-40B4-BE49-F238E27FC236}">
                  <a16:creationId xmlns:a16="http://schemas.microsoft.com/office/drawing/2014/main" id="{AAD1CF62-81E0-1242-B152-93DC5C292492}"/>
                </a:ext>
              </a:extLst>
            </p:cNvPr>
            <p:cNvSpPr txBox="1"/>
            <p:nvPr/>
          </p:nvSpPr>
          <p:spPr>
            <a:xfrm>
              <a:off x="8192046" y="1328972"/>
              <a:ext cx="1256754" cy="249299"/>
            </a:xfrm>
            <a:prstGeom prst="rect">
              <a:avLst/>
            </a:prstGeom>
            <a:noFill/>
          </p:spPr>
          <p:txBody>
            <a:bodyPr wrap="none" lIns="0" tIns="0" rIns="0" bIns="0" rtlCol="0">
              <a:spAutoFit/>
            </a:bodyPr>
            <a:lstStyle/>
            <a:p>
              <a:pPr>
                <a:lnSpc>
                  <a:spcPct val="90000"/>
                </a:lnSpc>
              </a:pPr>
              <a:r>
                <a:rPr lang="en-US" altLang="zh-CN" dirty="0"/>
                <a:t>TLC-optimal</a:t>
              </a:r>
              <a:endParaRPr lang="en-US" dirty="0"/>
            </a:p>
          </p:txBody>
        </p:sp>
        <p:sp>
          <p:nvSpPr>
            <p:cNvPr id="38" name="Rectangle 37">
              <a:extLst>
                <a:ext uri="{FF2B5EF4-FFF2-40B4-BE49-F238E27FC236}">
                  <a16:creationId xmlns:a16="http://schemas.microsoft.com/office/drawing/2014/main" id="{FCCD0661-DFA1-B84D-9F5D-A84438B5315E}"/>
                </a:ext>
              </a:extLst>
            </p:cNvPr>
            <p:cNvSpPr/>
            <p:nvPr/>
          </p:nvSpPr>
          <p:spPr bwMode="ltGray">
            <a:xfrm>
              <a:off x="7864601" y="1400788"/>
              <a:ext cx="255996" cy="101945"/>
            </a:xfrm>
            <a:prstGeom prst="rect">
              <a:avLst/>
            </a:prstGeom>
            <a:solidFill>
              <a:srgbClr val="D58590"/>
            </a:solidFill>
            <a:ln w="19050">
              <a:solidFill>
                <a:srgbClr val="B726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41" name="TextBox 40">
              <a:extLst>
                <a:ext uri="{FF2B5EF4-FFF2-40B4-BE49-F238E27FC236}">
                  <a16:creationId xmlns:a16="http://schemas.microsoft.com/office/drawing/2014/main" id="{F026167C-E4BB-154B-9796-26E8E6B6FEE2}"/>
                </a:ext>
              </a:extLst>
            </p:cNvPr>
            <p:cNvSpPr txBox="1"/>
            <p:nvPr/>
          </p:nvSpPr>
          <p:spPr>
            <a:xfrm>
              <a:off x="6003492" y="1890768"/>
              <a:ext cx="2223109" cy="249299"/>
            </a:xfrm>
            <a:prstGeom prst="rect">
              <a:avLst/>
            </a:prstGeom>
            <a:noFill/>
          </p:spPr>
          <p:txBody>
            <a:bodyPr wrap="none" lIns="0" tIns="0" rIns="0" bIns="0" rtlCol="0">
              <a:spAutoFit/>
            </a:bodyPr>
            <a:lstStyle/>
            <a:p>
              <a:pPr>
                <a:lnSpc>
                  <a:spcPct val="90000"/>
                </a:lnSpc>
              </a:pPr>
              <a:r>
                <a:rPr lang="en-US" altLang="zh-CN" b="1" dirty="0" err="1"/>
                <a:t>WebCam</a:t>
              </a:r>
              <a:r>
                <a:rPr lang="zh-CN" altLang="en-US" b="1" dirty="0"/>
                <a:t> </a:t>
              </a:r>
              <a:r>
                <a:rPr lang="en-US" altLang="zh-CN" b="1" dirty="0"/>
                <a:t>(RTSP,</a:t>
              </a:r>
              <a:r>
                <a:rPr lang="zh-CN" altLang="en-US" b="1" dirty="0"/>
                <a:t> </a:t>
              </a:r>
              <a:r>
                <a:rPr lang="en-US" altLang="zh-CN" b="1" dirty="0"/>
                <a:t>UL)</a:t>
              </a:r>
              <a:endParaRPr lang="en-US" b="1" dirty="0"/>
            </a:p>
          </p:txBody>
        </p:sp>
        <p:sp>
          <p:nvSpPr>
            <p:cNvPr id="42" name="TextBox 41">
              <a:extLst>
                <a:ext uri="{FF2B5EF4-FFF2-40B4-BE49-F238E27FC236}">
                  <a16:creationId xmlns:a16="http://schemas.microsoft.com/office/drawing/2014/main" id="{466A1F8D-66F1-EF4D-9529-7C6D8A60EA27}"/>
                </a:ext>
              </a:extLst>
            </p:cNvPr>
            <p:cNvSpPr txBox="1"/>
            <p:nvPr/>
          </p:nvSpPr>
          <p:spPr>
            <a:xfrm>
              <a:off x="9183686" y="4017616"/>
              <a:ext cx="2849115" cy="249299"/>
            </a:xfrm>
            <a:prstGeom prst="rect">
              <a:avLst/>
            </a:prstGeom>
            <a:noFill/>
          </p:spPr>
          <p:txBody>
            <a:bodyPr wrap="square" lIns="0" tIns="0" rIns="0" bIns="0" rtlCol="0">
              <a:spAutoFit/>
            </a:bodyPr>
            <a:lstStyle/>
            <a:p>
              <a:pPr>
                <a:lnSpc>
                  <a:spcPct val="90000"/>
                </a:lnSpc>
              </a:pPr>
              <a:r>
                <a:rPr lang="en-US" altLang="zh-CN" b="1" dirty="0"/>
                <a:t>Gaming</a:t>
              </a:r>
              <a:r>
                <a:rPr lang="zh-CN" altLang="en-US" b="1" dirty="0"/>
                <a:t> </a:t>
              </a:r>
              <a:r>
                <a:rPr lang="en-US" altLang="zh-CN" b="1" dirty="0"/>
                <a:t>(UDP,</a:t>
              </a:r>
              <a:r>
                <a:rPr lang="zh-CN" altLang="en-US" b="1" dirty="0"/>
                <a:t> </a:t>
              </a:r>
              <a:r>
                <a:rPr lang="en-US" altLang="zh-CN" b="1" dirty="0"/>
                <a:t>DL)</a:t>
              </a:r>
              <a:endParaRPr lang="en-US" b="1" dirty="0"/>
            </a:p>
          </p:txBody>
        </p:sp>
        <p:sp>
          <p:nvSpPr>
            <p:cNvPr id="43" name="TextBox 42">
              <a:extLst>
                <a:ext uri="{FF2B5EF4-FFF2-40B4-BE49-F238E27FC236}">
                  <a16:creationId xmlns:a16="http://schemas.microsoft.com/office/drawing/2014/main" id="{2D901FB9-F0DC-3146-950B-66A3FE792E01}"/>
                </a:ext>
              </a:extLst>
            </p:cNvPr>
            <p:cNvSpPr txBox="1"/>
            <p:nvPr/>
          </p:nvSpPr>
          <p:spPr>
            <a:xfrm>
              <a:off x="6003492" y="4017615"/>
              <a:ext cx="1586075" cy="249299"/>
            </a:xfrm>
            <a:prstGeom prst="rect">
              <a:avLst/>
            </a:prstGeom>
            <a:noFill/>
          </p:spPr>
          <p:txBody>
            <a:bodyPr wrap="none" lIns="0" tIns="0" rIns="0" bIns="0" rtlCol="0">
              <a:spAutoFit/>
            </a:bodyPr>
            <a:lstStyle/>
            <a:p>
              <a:pPr>
                <a:lnSpc>
                  <a:spcPct val="90000"/>
                </a:lnSpc>
              </a:pPr>
              <a:r>
                <a:rPr lang="en-US" altLang="zh-CN" b="1" dirty="0"/>
                <a:t>VR</a:t>
              </a:r>
              <a:r>
                <a:rPr lang="zh-CN" altLang="en-US" b="1" dirty="0"/>
                <a:t> </a:t>
              </a:r>
              <a:r>
                <a:rPr lang="en-US" altLang="zh-CN" b="1" dirty="0"/>
                <a:t>(GVSP,</a:t>
              </a:r>
              <a:r>
                <a:rPr lang="zh-CN" altLang="en-US" b="1" dirty="0"/>
                <a:t> </a:t>
              </a:r>
              <a:r>
                <a:rPr lang="en-US" altLang="zh-CN" b="1" dirty="0"/>
                <a:t>DL)</a:t>
              </a:r>
              <a:endParaRPr lang="en-US" b="1" dirty="0"/>
            </a:p>
          </p:txBody>
        </p:sp>
      </p:grpSp>
    </p:spTree>
    <p:extLst>
      <p:ext uri="{BB962C8B-B14F-4D97-AF65-F5344CB8AC3E}">
        <p14:creationId xmlns:p14="http://schemas.microsoft.com/office/powerpoint/2010/main" val="252375020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9764E-66DF-7F4F-BB9E-60692ACF16EC}"/>
              </a:ext>
            </a:extLst>
          </p:cNvPr>
          <p:cNvSpPr>
            <a:spLocks noGrp="1"/>
          </p:cNvSpPr>
          <p:nvPr>
            <p:ph type="title"/>
          </p:nvPr>
        </p:nvSpPr>
        <p:spPr/>
        <p:txBody>
          <a:bodyPr/>
          <a:lstStyle/>
          <a:p>
            <a:r>
              <a:rPr lang="en-US" altLang="zh-CN" dirty="0"/>
              <a:t>Evaluation:</a:t>
            </a:r>
            <a:r>
              <a:rPr lang="zh-CN" altLang="en-US" dirty="0"/>
              <a:t> </a:t>
            </a:r>
            <a:r>
              <a:rPr lang="en-US" dirty="0"/>
              <a:t>How much overhead does TLC incur?</a:t>
            </a:r>
            <a:br>
              <a:rPr lang="en-US" dirty="0"/>
            </a:br>
            <a:endParaRPr lang="en-US" dirty="0"/>
          </a:p>
        </p:txBody>
      </p:sp>
      <p:sp>
        <p:nvSpPr>
          <p:cNvPr id="3" name="Content Placeholder 2">
            <a:extLst>
              <a:ext uri="{FF2B5EF4-FFF2-40B4-BE49-F238E27FC236}">
                <a16:creationId xmlns:a16="http://schemas.microsoft.com/office/drawing/2014/main" id="{2F3651EB-6768-A145-BDC4-789965440084}"/>
              </a:ext>
            </a:extLst>
          </p:cNvPr>
          <p:cNvSpPr>
            <a:spLocks noGrp="1"/>
          </p:cNvSpPr>
          <p:nvPr>
            <p:ph idx="1"/>
          </p:nvPr>
        </p:nvSpPr>
        <p:spPr>
          <a:xfrm>
            <a:off x="609600" y="1524000"/>
            <a:ext cx="7924800" cy="4571999"/>
          </a:xfrm>
        </p:spPr>
        <p:txBody>
          <a:bodyPr>
            <a:normAutofit/>
          </a:bodyPr>
          <a:lstStyle/>
          <a:p>
            <a:pPr>
              <a:buFont typeface="Arial" panose="020B0604020202020204" pitchFamily="34" charset="0"/>
              <a:buChar char="•"/>
            </a:pPr>
            <a:r>
              <a:rPr lang="en-US" altLang="zh-CN" sz="2400" b="1" dirty="0"/>
              <a:t>Negligible</a:t>
            </a:r>
            <a:r>
              <a:rPr lang="en-US" sz="2400" b="1" dirty="0"/>
              <a:t> </a:t>
            </a:r>
            <a:r>
              <a:rPr lang="en-US" altLang="zh-CN" sz="2400" b="1" dirty="0"/>
              <a:t>extra</a:t>
            </a:r>
            <a:r>
              <a:rPr lang="zh-CN" altLang="en-US" sz="2400" b="1" dirty="0"/>
              <a:t> </a:t>
            </a:r>
            <a:r>
              <a:rPr lang="en-US" sz="2400" b="1" dirty="0"/>
              <a:t>latency</a:t>
            </a:r>
            <a:r>
              <a:rPr lang="en-US" sz="2400" dirty="0"/>
              <a:t> for </a:t>
            </a:r>
            <a:r>
              <a:rPr lang="en-US" altLang="zh-CN" sz="2400" dirty="0"/>
              <a:t>the</a:t>
            </a:r>
            <a:r>
              <a:rPr lang="zh-CN" altLang="en-US" sz="2400" dirty="0"/>
              <a:t> </a:t>
            </a:r>
            <a:r>
              <a:rPr lang="en-US" sz="2400" dirty="0"/>
              <a:t>edge traffic</a:t>
            </a:r>
          </a:p>
          <a:p>
            <a:pPr lvl="1">
              <a:buFont typeface="Arial" panose="020B0604020202020204" pitchFamily="34" charset="0"/>
              <a:buChar char="•"/>
            </a:pPr>
            <a:r>
              <a:rPr lang="en-US" sz="2200" dirty="0"/>
              <a:t>In the charging cycle: No </a:t>
            </a:r>
            <a:r>
              <a:rPr lang="en-US" altLang="zh-CN" sz="2200" dirty="0"/>
              <a:t>traffic</a:t>
            </a:r>
            <a:r>
              <a:rPr lang="zh-CN" altLang="en-US" sz="2200" dirty="0"/>
              <a:t> </a:t>
            </a:r>
            <a:r>
              <a:rPr lang="en-US" altLang="zh-CN" sz="2200" dirty="0"/>
              <a:t>blocking</a:t>
            </a:r>
            <a:r>
              <a:rPr lang="zh-CN" altLang="en-US" sz="2200" dirty="0"/>
              <a:t> </a:t>
            </a:r>
            <a:r>
              <a:rPr lang="en-US" altLang="zh-CN" sz="2200" dirty="0"/>
              <a:t>(delay)</a:t>
            </a:r>
            <a:endParaRPr lang="en-US" sz="2200" dirty="0"/>
          </a:p>
          <a:p>
            <a:pPr lvl="1">
              <a:buFont typeface="Arial" panose="020B0604020202020204" pitchFamily="34" charset="0"/>
              <a:buChar char="•"/>
            </a:pPr>
            <a:r>
              <a:rPr lang="en-US" sz="2200" dirty="0"/>
              <a:t>After the charging cycle: </a:t>
            </a:r>
            <a:r>
              <a:rPr lang="en-US" altLang="zh-CN" sz="2200" dirty="0"/>
              <a:t>2-RTT</a:t>
            </a:r>
            <a:r>
              <a:rPr lang="en-US" sz="2200" dirty="0"/>
              <a:t> negotiation</a:t>
            </a:r>
          </a:p>
          <a:p>
            <a:pPr marL="0" indent="0">
              <a:buNone/>
            </a:pPr>
            <a:endParaRPr lang="en-US" sz="2400" b="1" dirty="0"/>
          </a:p>
          <a:p>
            <a:pPr>
              <a:buFont typeface="Arial" panose="020B0604020202020204" pitchFamily="34" charset="0"/>
              <a:buChar char="•"/>
            </a:pPr>
            <a:r>
              <a:rPr lang="en-US" altLang="zh-CN" sz="2400" b="1" dirty="0"/>
              <a:t>Marginal</a:t>
            </a:r>
            <a:r>
              <a:rPr lang="zh-CN" altLang="en-US" sz="2400" b="1" dirty="0"/>
              <a:t> </a:t>
            </a:r>
            <a:r>
              <a:rPr lang="en-US" altLang="zh-CN" sz="2400" b="1" dirty="0"/>
              <a:t>signaling</a:t>
            </a:r>
            <a:r>
              <a:rPr lang="zh-CN" altLang="en-US" sz="2400" b="1" dirty="0"/>
              <a:t> </a:t>
            </a:r>
            <a:r>
              <a:rPr lang="en-US" altLang="zh-CN" sz="2400" b="1" dirty="0"/>
              <a:t>overhead</a:t>
            </a:r>
            <a:r>
              <a:rPr lang="en-US" altLang="zh-CN" sz="2400" dirty="0"/>
              <a:t>:</a:t>
            </a:r>
            <a:r>
              <a:rPr lang="zh-CN" altLang="en-US" sz="2400" dirty="0"/>
              <a:t> </a:t>
            </a:r>
            <a:r>
              <a:rPr lang="en-US" altLang="zh-CN" sz="2400" dirty="0"/>
              <a:t>In</a:t>
            </a:r>
            <a:r>
              <a:rPr lang="zh-CN" altLang="en-US" sz="2400" dirty="0"/>
              <a:t> </a:t>
            </a:r>
            <a:r>
              <a:rPr lang="en-US" altLang="zh-CN" sz="2400" dirty="0"/>
              <a:t>each</a:t>
            </a:r>
            <a:r>
              <a:rPr lang="zh-CN" altLang="en-US" sz="2400" dirty="0"/>
              <a:t> </a:t>
            </a:r>
            <a:r>
              <a:rPr lang="en-US" altLang="zh-CN" sz="2400" dirty="0"/>
              <a:t>charging</a:t>
            </a:r>
            <a:r>
              <a:rPr lang="zh-CN" altLang="en-US" sz="2400" dirty="0"/>
              <a:t> </a:t>
            </a:r>
            <a:r>
              <a:rPr lang="en-US" altLang="zh-CN" sz="2400" dirty="0"/>
              <a:t>cycle</a:t>
            </a:r>
            <a:endParaRPr lang="en-US" sz="2400" dirty="0"/>
          </a:p>
          <a:p>
            <a:pPr lvl="1">
              <a:buFont typeface="Arial" panose="020B0604020202020204" pitchFamily="34" charset="0"/>
              <a:buChar char="•"/>
            </a:pPr>
            <a:r>
              <a:rPr lang="en-US" altLang="zh-CN" sz="2200" dirty="0"/>
              <a:t>3</a:t>
            </a:r>
            <a:r>
              <a:rPr lang="zh-CN" altLang="en-US" sz="2200" dirty="0"/>
              <a:t> </a:t>
            </a:r>
            <a:r>
              <a:rPr lang="en-US" altLang="zh-CN" sz="2200" dirty="0"/>
              <a:t>additional</a:t>
            </a:r>
            <a:r>
              <a:rPr lang="zh-CN" altLang="en-US" sz="2200" dirty="0"/>
              <a:t> </a:t>
            </a:r>
            <a:r>
              <a:rPr lang="en-US" altLang="zh-CN" sz="2200" dirty="0"/>
              <a:t>signaling</a:t>
            </a:r>
            <a:r>
              <a:rPr lang="zh-CN" altLang="en-US" sz="2200" dirty="0"/>
              <a:t> </a:t>
            </a:r>
            <a:r>
              <a:rPr lang="en-US" altLang="zh-CN" sz="2200" dirty="0"/>
              <a:t>messages</a:t>
            </a:r>
          </a:p>
          <a:p>
            <a:pPr lvl="1">
              <a:buFont typeface="Arial" panose="020B0604020202020204" pitchFamily="34" charset="0"/>
              <a:buChar char="•"/>
            </a:pPr>
            <a:r>
              <a:rPr lang="en-US" altLang="zh-CN" sz="2200" dirty="0"/>
              <a:t>1,393</a:t>
            </a:r>
            <a:r>
              <a:rPr lang="zh-CN" altLang="en-US" sz="2200" dirty="0"/>
              <a:t> </a:t>
            </a:r>
            <a:r>
              <a:rPr lang="en-US" altLang="zh-CN" sz="2200" dirty="0"/>
              <a:t>additional</a:t>
            </a:r>
            <a:r>
              <a:rPr lang="zh-CN" altLang="en-US" sz="2200" dirty="0"/>
              <a:t> </a:t>
            </a:r>
            <a:r>
              <a:rPr lang="en-US" altLang="zh-CN" sz="2200" dirty="0"/>
              <a:t>bytes</a:t>
            </a:r>
            <a:r>
              <a:rPr lang="zh-CN" altLang="en-US" sz="2200" dirty="0"/>
              <a:t> </a:t>
            </a:r>
            <a:r>
              <a:rPr lang="en-US" altLang="zh-CN" sz="2200" dirty="0"/>
              <a:t>in</a:t>
            </a:r>
            <a:r>
              <a:rPr lang="zh-CN" altLang="en-US" sz="2200" dirty="0"/>
              <a:t> </a:t>
            </a:r>
            <a:r>
              <a:rPr lang="en-US" altLang="zh-CN" sz="2200" dirty="0"/>
              <a:t>total</a:t>
            </a:r>
            <a:endParaRPr lang="en-US" sz="2200" dirty="0"/>
          </a:p>
          <a:p>
            <a:pPr>
              <a:buFont typeface="Arial" panose="020B0604020202020204" pitchFamily="34" charset="0"/>
              <a:buChar char="•"/>
            </a:pPr>
            <a:endParaRPr lang="en-US" sz="2400" dirty="0"/>
          </a:p>
          <a:p>
            <a:pPr>
              <a:buFont typeface="Arial" panose="020B0604020202020204" pitchFamily="34" charset="0"/>
              <a:buChar char="•"/>
            </a:pPr>
            <a:r>
              <a:rPr lang="en-US" altLang="zh-CN" sz="2400" b="1" dirty="0"/>
              <a:t>Scalable</a:t>
            </a:r>
            <a:r>
              <a:rPr lang="zh-CN" altLang="en-US" sz="2400" b="1" dirty="0"/>
              <a:t> </a:t>
            </a:r>
            <a:r>
              <a:rPr lang="en-US" altLang="zh-CN" sz="2400" b="1" dirty="0"/>
              <a:t>public</a:t>
            </a:r>
            <a:r>
              <a:rPr lang="zh-CN" altLang="en-US" sz="2400" b="1" dirty="0"/>
              <a:t> </a:t>
            </a:r>
            <a:r>
              <a:rPr lang="en-US" altLang="zh-CN" sz="2400" b="1" dirty="0"/>
              <a:t>verification</a:t>
            </a:r>
            <a:endParaRPr lang="en-US" sz="2400" dirty="0"/>
          </a:p>
          <a:p>
            <a:pPr lvl="1">
              <a:buFont typeface="Arial" panose="020B0604020202020204" pitchFamily="34" charset="0"/>
              <a:buChar char="•"/>
            </a:pPr>
            <a:r>
              <a:rPr lang="en-US" sz="2200" dirty="0"/>
              <a:t>A single HP Z840 workstation can verify 230K </a:t>
            </a:r>
            <a:r>
              <a:rPr lang="en-US" sz="2200" dirty="0" err="1"/>
              <a:t>PoCs</a:t>
            </a:r>
            <a:r>
              <a:rPr lang="en-US" sz="2200" dirty="0"/>
              <a:t>/hour </a:t>
            </a:r>
          </a:p>
        </p:txBody>
      </p:sp>
      <p:sp>
        <p:nvSpPr>
          <p:cNvPr id="4" name="Slide Number Placeholder 3">
            <a:extLst>
              <a:ext uri="{FF2B5EF4-FFF2-40B4-BE49-F238E27FC236}">
                <a16:creationId xmlns:a16="http://schemas.microsoft.com/office/drawing/2014/main" id="{29EFF66C-A7C2-874E-8008-2C8ABEFA8F74}"/>
              </a:ext>
            </a:extLst>
          </p:cNvPr>
          <p:cNvSpPr>
            <a:spLocks noGrp="1"/>
          </p:cNvSpPr>
          <p:nvPr>
            <p:ph type="sldNum" sz="quarter" idx="12"/>
          </p:nvPr>
        </p:nvSpPr>
        <p:spPr/>
        <p:txBody>
          <a:bodyPr/>
          <a:lstStyle/>
          <a:p>
            <a:fld id="{B016F8AB-BCEA-4347-8BA6-BE776009BC89}" type="slidenum">
              <a:rPr lang="en-US" smtClean="0"/>
              <a:pPr/>
              <a:t>25</a:t>
            </a:fld>
            <a:endParaRPr lang="en-US"/>
          </a:p>
        </p:txBody>
      </p:sp>
    </p:spTree>
    <p:extLst>
      <p:ext uri="{BB962C8B-B14F-4D97-AF65-F5344CB8AC3E}">
        <p14:creationId xmlns:p14="http://schemas.microsoft.com/office/powerpoint/2010/main" val="34057371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15D21-0549-D94C-98F0-0CC1A14C6B23}"/>
              </a:ext>
            </a:extLst>
          </p:cNvPr>
          <p:cNvSpPr>
            <a:spLocks noGrp="1"/>
          </p:cNvSpPr>
          <p:nvPr>
            <p:ph type="title"/>
          </p:nvPr>
        </p:nvSpPr>
        <p:spPr/>
        <p:txBody>
          <a:bodyPr/>
          <a:lstStyle/>
          <a:p>
            <a:r>
              <a:rPr lang="en-US" dirty="0"/>
              <a:t>Conclusion</a:t>
            </a:r>
          </a:p>
        </p:txBody>
      </p:sp>
      <p:sp>
        <p:nvSpPr>
          <p:cNvPr id="4" name="Content Placeholder 3">
            <a:extLst>
              <a:ext uri="{FF2B5EF4-FFF2-40B4-BE49-F238E27FC236}">
                <a16:creationId xmlns:a16="http://schemas.microsoft.com/office/drawing/2014/main" id="{9ADD0C62-B202-4741-BC89-8EEDDE6A5E44}"/>
              </a:ext>
            </a:extLst>
          </p:cNvPr>
          <p:cNvSpPr>
            <a:spLocks noGrp="1"/>
          </p:cNvSpPr>
          <p:nvPr>
            <p:ph idx="1"/>
          </p:nvPr>
        </p:nvSpPr>
        <p:spPr>
          <a:xfrm>
            <a:off x="609600" y="1524000"/>
            <a:ext cx="11353800" cy="4571999"/>
          </a:xfrm>
        </p:spPr>
        <p:txBody>
          <a:bodyPr>
            <a:normAutofit/>
          </a:bodyPr>
          <a:lstStyle/>
          <a:p>
            <a:pPr>
              <a:buFont typeface="Arial" panose="020B0604020202020204" pitchFamily="34" charset="0"/>
              <a:buChar char="•"/>
            </a:pPr>
            <a:r>
              <a:rPr lang="en-US" sz="2800" dirty="0"/>
              <a:t>No free lunch for the low-latency cellular edge networking</a:t>
            </a:r>
          </a:p>
          <a:p>
            <a:pPr lvl="1">
              <a:buFont typeface="Arial" panose="020B0604020202020204" pitchFamily="34" charset="0"/>
              <a:buChar char="•"/>
            </a:pPr>
            <a:r>
              <a:rPr lang="en-US" sz="2600" dirty="0"/>
              <a:t>The charging gap </a:t>
            </a:r>
            <a:r>
              <a:rPr lang="en-US" altLang="zh-CN" sz="2600" dirty="0"/>
              <a:t>can</a:t>
            </a:r>
            <a:r>
              <a:rPr lang="zh-CN" altLang="en-US" sz="2600" dirty="0"/>
              <a:t> </a:t>
            </a:r>
            <a:r>
              <a:rPr lang="en-US" altLang="zh-CN" sz="2600" dirty="0"/>
              <a:t>arise</a:t>
            </a:r>
            <a:r>
              <a:rPr lang="zh-CN" altLang="en-US" sz="2600" dirty="0"/>
              <a:t> </a:t>
            </a:r>
            <a:r>
              <a:rPr lang="en-US" altLang="zh-CN" sz="2600" dirty="0"/>
              <a:t>from</a:t>
            </a:r>
            <a:r>
              <a:rPr lang="zh-CN" altLang="en-US" sz="2600" dirty="0"/>
              <a:t> </a:t>
            </a:r>
            <a:r>
              <a:rPr lang="en-US" sz="2600" dirty="0"/>
              <a:t>data loss and selfish charging</a:t>
            </a:r>
          </a:p>
          <a:p>
            <a:pPr>
              <a:buFont typeface="Arial" panose="020B0604020202020204" pitchFamily="34" charset="0"/>
              <a:buChar char="•"/>
            </a:pPr>
            <a:endParaRPr lang="en-US" sz="2800" dirty="0"/>
          </a:p>
          <a:p>
            <a:pPr>
              <a:buFont typeface="Arial" panose="020B0604020202020204" pitchFamily="34" charset="0"/>
              <a:buChar char="•"/>
            </a:pPr>
            <a:r>
              <a:rPr lang="en-US" sz="2800" b="1" dirty="0">
                <a:solidFill>
                  <a:srgbClr val="01A982"/>
                </a:solidFill>
              </a:rPr>
              <a:t>TLC</a:t>
            </a:r>
            <a:r>
              <a:rPr lang="en-US" sz="2800" dirty="0"/>
              <a:t>: Bridge the charging gap with game theory and cryptography</a:t>
            </a:r>
          </a:p>
          <a:p>
            <a:pPr lvl="1">
              <a:buFont typeface="Arial" panose="020B0604020202020204" pitchFamily="34" charset="0"/>
              <a:buChar char="•"/>
            </a:pPr>
            <a:r>
              <a:rPr lang="en-US" altLang="zh-CN" sz="2600" dirty="0"/>
              <a:t>Provable</a:t>
            </a:r>
            <a:r>
              <a:rPr lang="zh-CN" altLang="en-US" sz="2600" dirty="0"/>
              <a:t> </a:t>
            </a:r>
            <a:r>
              <a:rPr lang="en-US" altLang="zh-CN" sz="2600" dirty="0"/>
              <a:t>correctness,</a:t>
            </a:r>
            <a:r>
              <a:rPr lang="zh-CN" altLang="en-US" sz="2600" dirty="0"/>
              <a:t> </a:t>
            </a:r>
            <a:r>
              <a:rPr lang="en-US" altLang="zh-CN" sz="2600" dirty="0"/>
              <a:t>latency</a:t>
            </a:r>
            <a:r>
              <a:rPr lang="zh-CN" altLang="en-US" sz="2600" dirty="0"/>
              <a:t> </a:t>
            </a:r>
            <a:r>
              <a:rPr lang="en-US" altLang="zh-CN" sz="2600" dirty="0"/>
              <a:t>friendliness,</a:t>
            </a:r>
            <a:r>
              <a:rPr lang="zh-CN" altLang="en-US" sz="2600" dirty="0"/>
              <a:t> </a:t>
            </a:r>
            <a:r>
              <a:rPr lang="en-US" altLang="zh-CN" sz="2600" dirty="0"/>
              <a:t>and</a:t>
            </a:r>
            <a:r>
              <a:rPr lang="zh-CN" altLang="en-US" sz="2600" dirty="0"/>
              <a:t> </a:t>
            </a:r>
            <a:r>
              <a:rPr lang="en-US" altLang="zh-CN" sz="2600" dirty="0"/>
              <a:t>public</a:t>
            </a:r>
            <a:r>
              <a:rPr lang="zh-CN" altLang="en-US" sz="2600" dirty="0"/>
              <a:t> </a:t>
            </a:r>
            <a:r>
              <a:rPr lang="en-US" altLang="zh-CN" sz="2600" dirty="0"/>
              <a:t>verifiability</a:t>
            </a:r>
            <a:endParaRPr lang="en-US" sz="2600" dirty="0"/>
          </a:p>
          <a:p>
            <a:pPr lvl="1">
              <a:buFont typeface="Arial" panose="020B0604020202020204" pitchFamily="34" charset="0"/>
              <a:buChar char="•"/>
            </a:pPr>
            <a:endParaRPr lang="en-US" sz="2600" dirty="0"/>
          </a:p>
          <a:p>
            <a:pPr>
              <a:buFont typeface="Arial" panose="020B0604020202020204" pitchFamily="34" charset="0"/>
              <a:buChar char="•"/>
            </a:pPr>
            <a:r>
              <a:rPr lang="en-US" altLang="zh-CN" sz="2800" dirty="0"/>
              <a:t>An initial step toward</a:t>
            </a:r>
            <a:r>
              <a:rPr lang="zh-CN" altLang="en-US" sz="2800" dirty="0"/>
              <a:t> </a:t>
            </a:r>
            <a:r>
              <a:rPr lang="en-US" sz="2800" dirty="0"/>
              <a:t>trusted, </a:t>
            </a:r>
            <a:r>
              <a:rPr lang="en-US" altLang="zh-CN" sz="2800" dirty="0"/>
              <a:t>transparent,</a:t>
            </a:r>
            <a:r>
              <a:rPr lang="zh-CN" altLang="en-US" sz="2800" dirty="0"/>
              <a:t> </a:t>
            </a:r>
            <a:r>
              <a:rPr lang="en-US" altLang="zh-CN" sz="2800" dirty="0"/>
              <a:t>&amp;</a:t>
            </a:r>
            <a:r>
              <a:rPr lang="zh-CN" altLang="en-US" sz="2800" dirty="0"/>
              <a:t> </a:t>
            </a:r>
            <a:r>
              <a:rPr lang="en-US" sz="2800" dirty="0"/>
              <a:t>verifiable cellular edge</a:t>
            </a:r>
          </a:p>
          <a:p>
            <a:pPr lvl="1">
              <a:buFont typeface="Arial" panose="020B0604020202020204" pitchFamily="34" charset="0"/>
              <a:buChar char="•"/>
            </a:pPr>
            <a:r>
              <a:rPr lang="en-US" sz="2400" dirty="0"/>
              <a:t>More </a:t>
            </a:r>
            <a:r>
              <a:rPr lang="en-US" altLang="zh-CN" sz="2400" dirty="0"/>
              <a:t>academic</a:t>
            </a:r>
            <a:r>
              <a:rPr lang="zh-CN" altLang="en-US" sz="2400" dirty="0"/>
              <a:t> </a:t>
            </a:r>
            <a:r>
              <a:rPr lang="en-US" altLang="zh-CN" sz="2400" dirty="0"/>
              <a:t>and</a:t>
            </a:r>
            <a:r>
              <a:rPr lang="zh-CN" altLang="en-US" sz="2400" dirty="0"/>
              <a:t> </a:t>
            </a:r>
            <a:r>
              <a:rPr lang="en-US" altLang="zh-CN" sz="2400" dirty="0"/>
              <a:t>industrial</a:t>
            </a:r>
            <a:r>
              <a:rPr lang="zh-CN" altLang="en-US" sz="2400" dirty="0"/>
              <a:t> </a:t>
            </a:r>
            <a:r>
              <a:rPr lang="en-US" altLang="zh-CN" sz="2400" dirty="0"/>
              <a:t>efforts</a:t>
            </a:r>
            <a:r>
              <a:rPr lang="zh-CN" altLang="en-US" sz="2400" dirty="0"/>
              <a:t> </a:t>
            </a:r>
            <a:r>
              <a:rPr lang="en-US" sz="2400" dirty="0"/>
              <a:t>are needed</a:t>
            </a:r>
            <a:endParaRPr lang="en-US" sz="2600" dirty="0"/>
          </a:p>
        </p:txBody>
      </p:sp>
      <p:sp>
        <p:nvSpPr>
          <p:cNvPr id="3" name="Slide Number Placeholder 2">
            <a:extLst>
              <a:ext uri="{FF2B5EF4-FFF2-40B4-BE49-F238E27FC236}">
                <a16:creationId xmlns:a16="http://schemas.microsoft.com/office/drawing/2014/main" id="{9608786E-5166-3D40-B23A-4416906ACFD0}"/>
              </a:ext>
            </a:extLst>
          </p:cNvPr>
          <p:cNvSpPr>
            <a:spLocks noGrp="1"/>
          </p:cNvSpPr>
          <p:nvPr>
            <p:ph type="sldNum" sz="quarter" idx="12"/>
          </p:nvPr>
        </p:nvSpPr>
        <p:spPr/>
        <p:txBody>
          <a:bodyPr/>
          <a:lstStyle/>
          <a:p>
            <a:fld id="{B016F8AB-BCEA-4347-8BA6-BE776009BC89}" type="slidenum">
              <a:rPr lang="en-US" smtClean="0"/>
              <a:t>26</a:t>
            </a:fld>
            <a:endParaRPr lang="en-US"/>
          </a:p>
        </p:txBody>
      </p:sp>
    </p:spTree>
    <p:extLst>
      <p:ext uri="{BB962C8B-B14F-4D97-AF65-F5344CB8AC3E}">
        <p14:creationId xmlns:p14="http://schemas.microsoft.com/office/powerpoint/2010/main" val="9235246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392" y="2209800"/>
            <a:ext cx="10743407" cy="1905000"/>
          </a:xfrm>
        </p:spPr>
        <p:txBody>
          <a:bodyPr/>
          <a:lstStyle/>
          <a:p>
            <a:r>
              <a:rPr lang="en-US" altLang="zh-CN" sz="6000" dirty="0"/>
              <a:t>Thank</a:t>
            </a:r>
            <a:r>
              <a:rPr lang="zh-CN" altLang="en-US" sz="6000" dirty="0"/>
              <a:t> </a:t>
            </a:r>
            <a:r>
              <a:rPr lang="en-US" altLang="zh-CN" sz="6000" dirty="0"/>
              <a:t>you!</a:t>
            </a:r>
            <a:endParaRPr lang="en-US" sz="6000" dirty="0"/>
          </a:p>
        </p:txBody>
      </p:sp>
      <p:sp>
        <p:nvSpPr>
          <p:cNvPr id="3" name="Subtitle 2">
            <a:extLst>
              <a:ext uri="{FF2B5EF4-FFF2-40B4-BE49-F238E27FC236}">
                <a16:creationId xmlns:a16="http://schemas.microsoft.com/office/drawing/2014/main" id="{4A2BE644-C8E2-2942-95E6-BB3BA75EE7E8}"/>
              </a:ext>
            </a:extLst>
          </p:cNvPr>
          <p:cNvSpPr>
            <a:spLocks noGrp="1"/>
          </p:cNvSpPr>
          <p:nvPr>
            <p:ph type="subTitle" idx="1"/>
          </p:nvPr>
        </p:nvSpPr>
        <p:spPr>
          <a:xfrm>
            <a:off x="608012" y="4267200"/>
            <a:ext cx="11050587" cy="914400"/>
          </a:xfrm>
        </p:spPr>
        <p:txBody>
          <a:bodyPr/>
          <a:lstStyle/>
          <a:p>
            <a:r>
              <a:rPr lang="en-US" altLang="zh-CN" b="1" dirty="0"/>
              <a:t>Questions?</a:t>
            </a:r>
            <a:endParaRPr lang="en-US" dirty="0"/>
          </a:p>
          <a:p>
            <a:endParaRPr lang="en-US" dirty="0"/>
          </a:p>
        </p:txBody>
      </p:sp>
    </p:spTree>
    <p:extLst>
      <p:ext uri="{BB962C8B-B14F-4D97-AF65-F5344CB8AC3E}">
        <p14:creationId xmlns:p14="http://schemas.microsoft.com/office/powerpoint/2010/main" val="31706815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a:extLst>
              <a:ext uri="{FF2B5EF4-FFF2-40B4-BE49-F238E27FC236}">
                <a16:creationId xmlns:a16="http://schemas.microsoft.com/office/drawing/2014/main" id="{43C1C838-822C-864B-925E-9EA60C4C17E2}"/>
              </a:ext>
            </a:extLst>
          </p:cNvPr>
          <p:cNvSpPr/>
          <p:nvPr/>
        </p:nvSpPr>
        <p:spPr bwMode="ltGray">
          <a:xfrm>
            <a:off x="5333999" y="2875421"/>
            <a:ext cx="4512795" cy="3038475"/>
          </a:xfrm>
          <a:prstGeom prst="roundRect">
            <a:avLst>
              <a:gd name="adj" fmla="val 8506"/>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pic>
        <p:nvPicPr>
          <p:cNvPr id="20" name="Picture 19">
            <a:extLst>
              <a:ext uri="{FF2B5EF4-FFF2-40B4-BE49-F238E27FC236}">
                <a16:creationId xmlns:a16="http://schemas.microsoft.com/office/drawing/2014/main" id="{7A8D1CA3-70DA-4E47-A080-F93B7D3BE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6601" y="3994101"/>
            <a:ext cx="1368100" cy="890556"/>
          </a:xfrm>
          <a:prstGeom prst="rect">
            <a:avLst/>
          </a:prstGeom>
        </p:spPr>
      </p:pic>
      <p:pic>
        <p:nvPicPr>
          <p:cNvPr id="9" name="Picture 8">
            <a:extLst>
              <a:ext uri="{FF2B5EF4-FFF2-40B4-BE49-F238E27FC236}">
                <a16:creationId xmlns:a16="http://schemas.microsoft.com/office/drawing/2014/main" id="{4A1CF516-AECF-A648-89EE-3177CACE153F}"/>
              </a:ext>
            </a:extLst>
          </p:cNvPr>
          <p:cNvPicPr>
            <a:picLocks noChangeAspect="1"/>
          </p:cNvPicPr>
          <p:nvPr/>
        </p:nvPicPr>
        <p:blipFill>
          <a:blip r:embed="rId4"/>
          <a:stretch>
            <a:fillRect/>
          </a:stretch>
        </p:blipFill>
        <p:spPr>
          <a:xfrm>
            <a:off x="2256440" y="4819178"/>
            <a:ext cx="597119" cy="597119"/>
          </a:xfrm>
          <a:prstGeom prst="rect">
            <a:avLst/>
          </a:prstGeom>
        </p:spPr>
      </p:pic>
      <p:sp>
        <p:nvSpPr>
          <p:cNvPr id="34" name="TextBox 33">
            <a:extLst>
              <a:ext uri="{FF2B5EF4-FFF2-40B4-BE49-F238E27FC236}">
                <a16:creationId xmlns:a16="http://schemas.microsoft.com/office/drawing/2014/main" id="{E3E9796C-D62D-C542-A226-302C0040BDE6}"/>
              </a:ext>
            </a:extLst>
          </p:cNvPr>
          <p:cNvSpPr txBox="1"/>
          <p:nvPr/>
        </p:nvSpPr>
        <p:spPr>
          <a:xfrm>
            <a:off x="6634263" y="2945453"/>
            <a:ext cx="1931619" cy="332399"/>
          </a:xfrm>
          <a:prstGeom prst="rect">
            <a:avLst/>
          </a:prstGeom>
          <a:noFill/>
        </p:spPr>
        <p:txBody>
          <a:bodyPr wrap="none" lIns="0" tIns="0" rIns="0" bIns="0" rtlCol="0">
            <a:spAutoFit/>
          </a:bodyPr>
          <a:lstStyle/>
          <a:p>
            <a:pPr algn="ctr">
              <a:lnSpc>
                <a:spcPct val="90000"/>
              </a:lnSpc>
            </a:pPr>
            <a:r>
              <a:rPr lang="en-US" altLang="zh-CN" sz="2400" b="1" dirty="0"/>
              <a:t>Cellular</a:t>
            </a:r>
            <a:r>
              <a:rPr lang="zh-CN" altLang="en-US" sz="2400" b="1" dirty="0"/>
              <a:t> </a:t>
            </a:r>
            <a:r>
              <a:rPr lang="en-US" altLang="zh-CN" sz="2400" b="1" dirty="0"/>
              <a:t>edge</a:t>
            </a:r>
            <a:endParaRPr lang="en-US" sz="2400" b="1" dirty="0"/>
          </a:p>
        </p:txBody>
      </p:sp>
      <p:sp>
        <p:nvSpPr>
          <p:cNvPr id="2" name="Title 1">
            <a:extLst>
              <a:ext uri="{FF2B5EF4-FFF2-40B4-BE49-F238E27FC236}">
                <a16:creationId xmlns:a16="http://schemas.microsoft.com/office/drawing/2014/main" id="{7A015D21-0549-D94C-98F0-0CC1A14C6B23}"/>
              </a:ext>
            </a:extLst>
          </p:cNvPr>
          <p:cNvSpPr>
            <a:spLocks noGrp="1"/>
          </p:cNvSpPr>
          <p:nvPr>
            <p:ph type="title"/>
          </p:nvPr>
        </p:nvSpPr>
        <p:spPr/>
        <p:txBody>
          <a:bodyPr/>
          <a:lstStyle/>
          <a:p>
            <a:r>
              <a:rPr lang="en-US" dirty="0"/>
              <a:t>Intelligent wireless edge via cellular networks</a:t>
            </a:r>
          </a:p>
        </p:txBody>
      </p:sp>
      <p:sp>
        <p:nvSpPr>
          <p:cNvPr id="4" name="Content Placeholder 3">
            <a:extLst>
              <a:ext uri="{FF2B5EF4-FFF2-40B4-BE49-F238E27FC236}">
                <a16:creationId xmlns:a16="http://schemas.microsoft.com/office/drawing/2014/main" id="{9ADD0C62-B202-4741-BC89-8EEDDE6A5E44}"/>
              </a:ext>
            </a:extLst>
          </p:cNvPr>
          <p:cNvSpPr>
            <a:spLocks noGrp="1"/>
          </p:cNvSpPr>
          <p:nvPr>
            <p:ph idx="1"/>
          </p:nvPr>
        </p:nvSpPr>
        <p:spPr>
          <a:xfrm>
            <a:off x="609600" y="1524000"/>
            <a:ext cx="11201400" cy="4571999"/>
          </a:xfrm>
        </p:spPr>
        <p:txBody>
          <a:bodyPr>
            <a:normAutofit/>
          </a:bodyPr>
          <a:lstStyle/>
          <a:p>
            <a:pPr>
              <a:buFont typeface="Arial" panose="020B0604020202020204" pitchFamily="34" charset="0"/>
              <a:buChar char="•"/>
            </a:pPr>
            <a:r>
              <a:rPr lang="en-US" sz="2600" dirty="0"/>
              <a:t>“Anywhere, anytime” low latency </a:t>
            </a:r>
            <a:r>
              <a:rPr lang="en-US" altLang="zh-CN" sz="2600" dirty="0"/>
              <a:t>wireless</a:t>
            </a:r>
            <a:r>
              <a:rPr lang="zh-CN" altLang="en-US" sz="2600" dirty="0"/>
              <a:t> </a:t>
            </a:r>
            <a:r>
              <a:rPr lang="en-US" altLang="zh-CN" sz="2600" dirty="0"/>
              <a:t>access</a:t>
            </a:r>
            <a:r>
              <a:rPr lang="en-US" sz="2600" dirty="0"/>
              <a:t> via 4G</a:t>
            </a:r>
            <a:r>
              <a:rPr lang="zh-CN" altLang="en-US" sz="2600" dirty="0"/>
              <a:t> </a:t>
            </a:r>
            <a:r>
              <a:rPr lang="en-US" altLang="zh-CN" sz="2600" dirty="0"/>
              <a:t>LTE</a:t>
            </a:r>
            <a:r>
              <a:rPr lang="zh-CN" altLang="en-US" sz="2600" dirty="0"/>
              <a:t> </a:t>
            </a:r>
            <a:r>
              <a:rPr lang="en-US" altLang="zh-CN" sz="2600" dirty="0"/>
              <a:t>and</a:t>
            </a:r>
            <a:r>
              <a:rPr lang="zh-CN" altLang="en-US" sz="2600" dirty="0"/>
              <a:t> </a:t>
            </a:r>
            <a:r>
              <a:rPr lang="en-US" altLang="zh-CN" sz="2600" dirty="0"/>
              <a:t>5G</a:t>
            </a:r>
          </a:p>
        </p:txBody>
      </p:sp>
      <p:sp>
        <p:nvSpPr>
          <p:cNvPr id="3" name="Slide Number Placeholder 2">
            <a:extLst>
              <a:ext uri="{FF2B5EF4-FFF2-40B4-BE49-F238E27FC236}">
                <a16:creationId xmlns:a16="http://schemas.microsoft.com/office/drawing/2014/main" id="{9608786E-5166-3D40-B23A-4416906ACFD0}"/>
              </a:ext>
            </a:extLst>
          </p:cNvPr>
          <p:cNvSpPr>
            <a:spLocks noGrp="1"/>
          </p:cNvSpPr>
          <p:nvPr>
            <p:ph type="sldNum" sz="quarter" idx="12"/>
          </p:nvPr>
        </p:nvSpPr>
        <p:spPr/>
        <p:txBody>
          <a:bodyPr/>
          <a:lstStyle/>
          <a:p>
            <a:fld id="{B016F8AB-BCEA-4347-8BA6-BE776009BC89}" type="slidenum">
              <a:rPr lang="en-US" smtClean="0"/>
              <a:t>3</a:t>
            </a:fld>
            <a:endParaRPr lang="en-US"/>
          </a:p>
        </p:txBody>
      </p:sp>
      <p:sp>
        <p:nvSpPr>
          <p:cNvPr id="12" name="TextBox 11">
            <a:extLst>
              <a:ext uri="{FF2B5EF4-FFF2-40B4-BE49-F238E27FC236}">
                <a16:creationId xmlns:a16="http://schemas.microsoft.com/office/drawing/2014/main" id="{A18B18FD-D611-2545-AD67-7A7628B38813}"/>
              </a:ext>
            </a:extLst>
          </p:cNvPr>
          <p:cNvSpPr txBox="1"/>
          <p:nvPr/>
        </p:nvSpPr>
        <p:spPr>
          <a:xfrm>
            <a:off x="-3574473" y="-16625"/>
            <a:ext cx="0" cy="0"/>
          </a:xfrm>
          <a:prstGeom prst="rect">
            <a:avLst/>
          </a:prstGeom>
          <a:noFill/>
        </p:spPr>
        <p:txBody>
          <a:bodyPr wrap="none" lIns="0" tIns="0" rIns="0" bIns="0" rtlCol="0">
            <a:noAutofit/>
          </a:bodyPr>
          <a:lstStyle/>
          <a:p>
            <a:pPr>
              <a:lnSpc>
                <a:spcPct val="90000"/>
              </a:lnSpc>
            </a:pPr>
            <a:endParaRPr lang="en-US" dirty="0"/>
          </a:p>
        </p:txBody>
      </p:sp>
      <p:sp>
        <p:nvSpPr>
          <p:cNvPr id="5" name="TextBox 4">
            <a:extLst>
              <a:ext uri="{FF2B5EF4-FFF2-40B4-BE49-F238E27FC236}">
                <a16:creationId xmlns:a16="http://schemas.microsoft.com/office/drawing/2014/main" id="{70306642-E385-DF44-A8E2-E6F1C3EE6D38}"/>
              </a:ext>
            </a:extLst>
          </p:cNvPr>
          <p:cNvSpPr txBox="1"/>
          <p:nvPr/>
        </p:nvSpPr>
        <p:spPr>
          <a:xfrm>
            <a:off x="5918200" y="-1041400"/>
            <a:ext cx="0" cy="0"/>
          </a:xfrm>
          <a:prstGeom prst="rect">
            <a:avLst/>
          </a:prstGeom>
          <a:noFill/>
        </p:spPr>
        <p:txBody>
          <a:bodyPr wrap="none" lIns="0" tIns="0" rIns="0" bIns="0" rtlCol="0">
            <a:noAutofit/>
          </a:bodyPr>
          <a:lstStyle/>
          <a:p>
            <a:pPr>
              <a:lnSpc>
                <a:spcPct val="90000"/>
              </a:lnSpc>
            </a:pPr>
            <a:endParaRPr lang="en-US" dirty="0"/>
          </a:p>
        </p:txBody>
      </p:sp>
      <p:pic>
        <p:nvPicPr>
          <p:cNvPr id="10" name="Picture 9">
            <a:extLst>
              <a:ext uri="{FF2B5EF4-FFF2-40B4-BE49-F238E27FC236}">
                <a16:creationId xmlns:a16="http://schemas.microsoft.com/office/drawing/2014/main" id="{FE7DFA05-9BE6-8345-926D-E9C568AA9D96}"/>
              </a:ext>
            </a:extLst>
          </p:cNvPr>
          <p:cNvPicPr>
            <a:picLocks noChangeAspect="1"/>
          </p:cNvPicPr>
          <p:nvPr/>
        </p:nvPicPr>
        <p:blipFill>
          <a:blip r:embed="rId5"/>
          <a:stretch>
            <a:fillRect/>
          </a:stretch>
        </p:blipFill>
        <p:spPr>
          <a:xfrm>
            <a:off x="2057401" y="5416297"/>
            <a:ext cx="995198" cy="995198"/>
          </a:xfrm>
          <a:prstGeom prst="rect">
            <a:avLst/>
          </a:prstGeom>
        </p:spPr>
      </p:pic>
      <p:pic>
        <p:nvPicPr>
          <p:cNvPr id="16" name="Picture 15">
            <a:extLst>
              <a:ext uri="{FF2B5EF4-FFF2-40B4-BE49-F238E27FC236}">
                <a16:creationId xmlns:a16="http://schemas.microsoft.com/office/drawing/2014/main" id="{669DF08F-0335-2E4D-A904-6EC57D2F6EA7}"/>
              </a:ext>
            </a:extLst>
          </p:cNvPr>
          <p:cNvPicPr>
            <a:picLocks noChangeAspect="1"/>
          </p:cNvPicPr>
          <p:nvPr/>
        </p:nvPicPr>
        <p:blipFill>
          <a:blip r:embed="rId6"/>
          <a:stretch>
            <a:fillRect/>
          </a:stretch>
        </p:blipFill>
        <p:spPr>
          <a:xfrm>
            <a:off x="4343400" y="3033045"/>
            <a:ext cx="1327150" cy="1277069"/>
          </a:xfrm>
          <a:prstGeom prst="rect">
            <a:avLst/>
          </a:prstGeom>
        </p:spPr>
      </p:pic>
      <p:pic>
        <p:nvPicPr>
          <p:cNvPr id="17" name="Picture 16">
            <a:extLst>
              <a:ext uri="{FF2B5EF4-FFF2-40B4-BE49-F238E27FC236}">
                <a16:creationId xmlns:a16="http://schemas.microsoft.com/office/drawing/2014/main" id="{3BD33777-CDE5-9D46-8412-3C6CD361A6F9}"/>
              </a:ext>
            </a:extLst>
          </p:cNvPr>
          <p:cNvPicPr>
            <a:picLocks noChangeAspect="1"/>
          </p:cNvPicPr>
          <p:nvPr/>
        </p:nvPicPr>
        <p:blipFill>
          <a:blip r:embed="rId7"/>
          <a:stretch>
            <a:fillRect/>
          </a:stretch>
        </p:blipFill>
        <p:spPr>
          <a:xfrm>
            <a:off x="4419600" y="4792524"/>
            <a:ext cx="1231060" cy="1303475"/>
          </a:xfrm>
          <a:prstGeom prst="rect">
            <a:avLst/>
          </a:prstGeom>
        </p:spPr>
      </p:pic>
      <p:pic>
        <p:nvPicPr>
          <p:cNvPr id="36" name="Picture 35">
            <a:extLst>
              <a:ext uri="{FF2B5EF4-FFF2-40B4-BE49-F238E27FC236}">
                <a16:creationId xmlns:a16="http://schemas.microsoft.com/office/drawing/2014/main" id="{4F400C99-036E-4C4A-92ED-EA61D82DE01F}"/>
              </a:ext>
            </a:extLst>
          </p:cNvPr>
          <p:cNvPicPr>
            <a:picLocks noChangeAspect="1"/>
          </p:cNvPicPr>
          <p:nvPr/>
        </p:nvPicPr>
        <p:blipFill>
          <a:blip r:embed="rId8"/>
          <a:stretch>
            <a:fillRect/>
          </a:stretch>
        </p:blipFill>
        <p:spPr>
          <a:xfrm>
            <a:off x="2057400" y="2805148"/>
            <a:ext cx="995198" cy="995198"/>
          </a:xfrm>
          <a:prstGeom prst="rect">
            <a:avLst/>
          </a:prstGeom>
        </p:spPr>
      </p:pic>
      <p:sp>
        <p:nvSpPr>
          <p:cNvPr id="21" name="Rounded Rectangle 20">
            <a:extLst>
              <a:ext uri="{FF2B5EF4-FFF2-40B4-BE49-F238E27FC236}">
                <a16:creationId xmlns:a16="http://schemas.microsoft.com/office/drawing/2014/main" id="{B168F5CC-1F2E-3C47-91CA-499F1BA64DEA}"/>
              </a:ext>
            </a:extLst>
          </p:cNvPr>
          <p:cNvSpPr/>
          <p:nvPr/>
        </p:nvSpPr>
        <p:spPr bwMode="ltGray">
          <a:xfrm>
            <a:off x="6019800" y="3352800"/>
            <a:ext cx="1828800" cy="35836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000" dirty="0">
                <a:solidFill>
                  <a:schemeClr val="tx1"/>
                </a:solidFill>
              </a:rPr>
              <a:t>4G gateways</a:t>
            </a:r>
          </a:p>
        </p:txBody>
      </p:sp>
      <p:sp>
        <p:nvSpPr>
          <p:cNvPr id="22" name="Rounded Rectangle 21">
            <a:extLst>
              <a:ext uri="{FF2B5EF4-FFF2-40B4-BE49-F238E27FC236}">
                <a16:creationId xmlns:a16="http://schemas.microsoft.com/office/drawing/2014/main" id="{8BE51707-C29F-8948-8267-77DF4D4E6BE6}"/>
              </a:ext>
            </a:extLst>
          </p:cNvPr>
          <p:cNvSpPr/>
          <p:nvPr/>
        </p:nvSpPr>
        <p:spPr bwMode="ltGray">
          <a:xfrm>
            <a:off x="6019800" y="5128037"/>
            <a:ext cx="1828800" cy="35836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000" dirty="0">
                <a:solidFill>
                  <a:schemeClr val="tx1"/>
                </a:solidFill>
              </a:rPr>
              <a:t>5G gateways</a:t>
            </a:r>
          </a:p>
        </p:txBody>
      </p:sp>
      <p:cxnSp>
        <p:nvCxnSpPr>
          <p:cNvPr id="25" name="Straight Connector 24">
            <a:extLst>
              <a:ext uri="{FF2B5EF4-FFF2-40B4-BE49-F238E27FC236}">
                <a16:creationId xmlns:a16="http://schemas.microsoft.com/office/drawing/2014/main" id="{8B4208DF-3D0D-BA4C-B9D6-C4FDC4F13B3E}"/>
              </a:ext>
            </a:extLst>
          </p:cNvPr>
          <p:cNvCxnSpPr>
            <a:stCxn id="21" idx="1"/>
          </p:cNvCxnSpPr>
          <p:nvPr/>
        </p:nvCxnSpPr>
        <p:spPr>
          <a:xfrm flipH="1" flipV="1">
            <a:off x="5410200" y="3531981"/>
            <a:ext cx="6096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D052EF9-B1F0-134E-8211-60E050E8365E}"/>
              </a:ext>
            </a:extLst>
          </p:cNvPr>
          <p:cNvCxnSpPr>
            <a:cxnSpLocks/>
            <a:stCxn id="22" idx="1"/>
          </p:cNvCxnSpPr>
          <p:nvPr/>
        </p:nvCxnSpPr>
        <p:spPr>
          <a:xfrm flipH="1" flipV="1">
            <a:off x="5433803" y="5307218"/>
            <a:ext cx="585997"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4A1F856D-CE77-544E-A1CB-39DAAD032938}"/>
              </a:ext>
            </a:extLst>
          </p:cNvPr>
          <p:cNvCxnSpPr>
            <a:cxnSpLocks/>
            <a:stCxn id="21" idx="3"/>
          </p:cNvCxnSpPr>
          <p:nvPr/>
        </p:nvCxnSpPr>
        <p:spPr>
          <a:xfrm>
            <a:off x="7848600" y="3531982"/>
            <a:ext cx="1295400" cy="482148"/>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Elbow Connector 27">
            <a:extLst>
              <a:ext uri="{FF2B5EF4-FFF2-40B4-BE49-F238E27FC236}">
                <a16:creationId xmlns:a16="http://schemas.microsoft.com/office/drawing/2014/main" id="{B55A3A4D-C2F5-DF49-8D89-9FCB0A255352}"/>
              </a:ext>
            </a:extLst>
          </p:cNvPr>
          <p:cNvCxnSpPr>
            <a:cxnSpLocks/>
            <a:stCxn id="22" idx="3"/>
          </p:cNvCxnSpPr>
          <p:nvPr/>
        </p:nvCxnSpPr>
        <p:spPr>
          <a:xfrm flipV="1">
            <a:off x="7848600" y="4915830"/>
            <a:ext cx="1295400" cy="391389"/>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8602F31C-B880-3D4E-B454-A1DE8F26EEA9}"/>
              </a:ext>
            </a:extLst>
          </p:cNvPr>
          <p:cNvPicPr>
            <a:picLocks noChangeAspect="1"/>
          </p:cNvPicPr>
          <p:nvPr/>
        </p:nvPicPr>
        <p:blipFill>
          <a:blip r:embed="rId9"/>
          <a:stretch>
            <a:fillRect/>
          </a:stretch>
        </p:blipFill>
        <p:spPr>
          <a:xfrm>
            <a:off x="2234324" y="3688643"/>
            <a:ext cx="641350" cy="796159"/>
          </a:xfrm>
          <a:prstGeom prst="rect">
            <a:avLst/>
          </a:prstGeom>
        </p:spPr>
      </p:pic>
    </p:spTree>
    <p:extLst>
      <p:ext uri="{BB962C8B-B14F-4D97-AF65-F5344CB8AC3E}">
        <p14:creationId xmlns:p14="http://schemas.microsoft.com/office/powerpoint/2010/main" val="3623579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a:extLst>
              <a:ext uri="{FF2B5EF4-FFF2-40B4-BE49-F238E27FC236}">
                <a16:creationId xmlns:a16="http://schemas.microsoft.com/office/drawing/2014/main" id="{67DE0708-6981-CB42-AE09-70A1673D062D}"/>
              </a:ext>
            </a:extLst>
          </p:cNvPr>
          <p:cNvSpPr/>
          <p:nvPr/>
        </p:nvSpPr>
        <p:spPr bwMode="ltGray">
          <a:xfrm>
            <a:off x="5333999" y="2875421"/>
            <a:ext cx="4512795" cy="3038475"/>
          </a:xfrm>
          <a:prstGeom prst="roundRect">
            <a:avLst>
              <a:gd name="adj" fmla="val 8506"/>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p>
        </p:txBody>
      </p:sp>
      <p:sp>
        <p:nvSpPr>
          <p:cNvPr id="2" name="Title 1">
            <a:extLst>
              <a:ext uri="{FF2B5EF4-FFF2-40B4-BE49-F238E27FC236}">
                <a16:creationId xmlns:a16="http://schemas.microsoft.com/office/drawing/2014/main" id="{7A015D21-0549-D94C-98F0-0CC1A14C6B23}"/>
              </a:ext>
            </a:extLst>
          </p:cNvPr>
          <p:cNvSpPr>
            <a:spLocks noGrp="1"/>
          </p:cNvSpPr>
          <p:nvPr>
            <p:ph type="title"/>
          </p:nvPr>
        </p:nvSpPr>
        <p:spPr/>
        <p:txBody>
          <a:bodyPr/>
          <a:lstStyle/>
          <a:p>
            <a:r>
              <a:rPr lang="en-US" dirty="0"/>
              <a:t>The cellular edge’s network traffic is </a:t>
            </a:r>
            <a:r>
              <a:rPr lang="en-US" dirty="0">
                <a:solidFill>
                  <a:srgbClr val="01A982"/>
                </a:solidFill>
              </a:rPr>
              <a:t>not free!</a:t>
            </a:r>
          </a:p>
        </p:txBody>
      </p:sp>
      <p:sp>
        <p:nvSpPr>
          <p:cNvPr id="4" name="Content Placeholder 3">
            <a:extLst>
              <a:ext uri="{FF2B5EF4-FFF2-40B4-BE49-F238E27FC236}">
                <a16:creationId xmlns:a16="http://schemas.microsoft.com/office/drawing/2014/main" id="{9ADD0C62-B202-4741-BC89-8EEDDE6A5E44}"/>
              </a:ext>
            </a:extLst>
          </p:cNvPr>
          <p:cNvSpPr>
            <a:spLocks noGrp="1"/>
          </p:cNvSpPr>
          <p:nvPr>
            <p:ph idx="1"/>
          </p:nvPr>
        </p:nvSpPr>
        <p:spPr>
          <a:xfrm>
            <a:off x="609600" y="1524000"/>
            <a:ext cx="11201400" cy="4571999"/>
          </a:xfrm>
        </p:spPr>
        <p:txBody>
          <a:bodyPr>
            <a:normAutofit/>
          </a:bodyPr>
          <a:lstStyle/>
          <a:p>
            <a:pPr>
              <a:buFont typeface="Arial" panose="020B0604020202020204" pitchFamily="34" charset="0"/>
              <a:buChar char="•"/>
            </a:pPr>
            <a:r>
              <a:rPr lang="en-US" altLang="zh-CN" sz="2600" dirty="0"/>
              <a:t>Cellular network</a:t>
            </a:r>
            <a:r>
              <a:rPr lang="zh-CN" altLang="en-US" sz="2600" dirty="0"/>
              <a:t> </a:t>
            </a:r>
            <a:r>
              <a:rPr lang="en-US" altLang="zh-CN" sz="2600" dirty="0"/>
              <a:t>operators</a:t>
            </a:r>
            <a:r>
              <a:rPr lang="zh-CN" altLang="en-US" sz="2600" dirty="0"/>
              <a:t> </a:t>
            </a:r>
            <a:r>
              <a:rPr lang="en-US" altLang="zh-CN" sz="2600" dirty="0"/>
              <a:t>charge</a:t>
            </a:r>
            <a:r>
              <a:rPr lang="zh-CN" altLang="en-US" sz="2600" dirty="0"/>
              <a:t> </a:t>
            </a:r>
            <a:r>
              <a:rPr lang="en-US" altLang="zh-CN" sz="2600" dirty="0"/>
              <a:t>the</a:t>
            </a:r>
            <a:r>
              <a:rPr lang="zh-CN" altLang="en-US" sz="2600" dirty="0"/>
              <a:t> </a:t>
            </a:r>
            <a:r>
              <a:rPr lang="en-US" altLang="zh-CN" sz="2600" dirty="0"/>
              <a:t>edge</a:t>
            </a:r>
            <a:r>
              <a:rPr lang="zh-CN" altLang="en-US" sz="2600" dirty="0"/>
              <a:t> </a:t>
            </a:r>
            <a:r>
              <a:rPr lang="en-US" altLang="zh-CN" sz="2600" dirty="0"/>
              <a:t>app</a:t>
            </a:r>
            <a:r>
              <a:rPr lang="zh-CN" altLang="en-US" sz="2600" dirty="0"/>
              <a:t> </a:t>
            </a:r>
            <a:r>
              <a:rPr lang="en-US" altLang="zh-CN" sz="2600" dirty="0"/>
              <a:t>vendors</a:t>
            </a:r>
            <a:r>
              <a:rPr lang="zh-CN" altLang="en-US" sz="2600" dirty="0"/>
              <a:t> </a:t>
            </a:r>
            <a:r>
              <a:rPr lang="en-US" altLang="zh-CN" sz="2600" dirty="0"/>
              <a:t>by</a:t>
            </a:r>
            <a:r>
              <a:rPr lang="zh-CN" altLang="en-US" sz="2600" dirty="0"/>
              <a:t> </a:t>
            </a:r>
            <a:r>
              <a:rPr lang="en-US" altLang="zh-CN" sz="2600" b="1" dirty="0"/>
              <a:t>data</a:t>
            </a:r>
            <a:r>
              <a:rPr lang="zh-CN" altLang="en-US" sz="2600" b="1" dirty="0"/>
              <a:t> </a:t>
            </a:r>
            <a:r>
              <a:rPr lang="en-US" altLang="zh-CN" sz="2600" b="1" dirty="0"/>
              <a:t>volume</a:t>
            </a:r>
          </a:p>
          <a:p>
            <a:pPr marL="228600" lvl="1" indent="0">
              <a:buNone/>
            </a:pPr>
            <a:endParaRPr lang="en-US" altLang="zh-CN" sz="2400" b="1" dirty="0"/>
          </a:p>
          <a:p>
            <a:pPr lvl="1">
              <a:buFont typeface="Arial" panose="020B0604020202020204" pitchFamily="34" charset="0"/>
              <a:buChar char="•"/>
            </a:pPr>
            <a:endParaRPr lang="en-US" altLang="zh-CN" sz="2400" b="1" dirty="0"/>
          </a:p>
        </p:txBody>
      </p:sp>
      <p:sp>
        <p:nvSpPr>
          <p:cNvPr id="3" name="Slide Number Placeholder 2">
            <a:extLst>
              <a:ext uri="{FF2B5EF4-FFF2-40B4-BE49-F238E27FC236}">
                <a16:creationId xmlns:a16="http://schemas.microsoft.com/office/drawing/2014/main" id="{9608786E-5166-3D40-B23A-4416906ACFD0}"/>
              </a:ext>
            </a:extLst>
          </p:cNvPr>
          <p:cNvSpPr>
            <a:spLocks noGrp="1"/>
          </p:cNvSpPr>
          <p:nvPr>
            <p:ph type="sldNum" sz="quarter" idx="12"/>
          </p:nvPr>
        </p:nvSpPr>
        <p:spPr/>
        <p:txBody>
          <a:bodyPr/>
          <a:lstStyle/>
          <a:p>
            <a:fld id="{B016F8AB-BCEA-4347-8BA6-BE776009BC89}" type="slidenum">
              <a:rPr lang="en-US" smtClean="0"/>
              <a:t>4</a:t>
            </a:fld>
            <a:endParaRPr lang="en-US"/>
          </a:p>
        </p:txBody>
      </p:sp>
      <p:sp>
        <p:nvSpPr>
          <p:cNvPr id="12" name="TextBox 11">
            <a:extLst>
              <a:ext uri="{FF2B5EF4-FFF2-40B4-BE49-F238E27FC236}">
                <a16:creationId xmlns:a16="http://schemas.microsoft.com/office/drawing/2014/main" id="{A18B18FD-D611-2545-AD67-7A7628B38813}"/>
              </a:ext>
            </a:extLst>
          </p:cNvPr>
          <p:cNvSpPr txBox="1"/>
          <p:nvPr/>
        </p:nvSpPr>
        <p:spPr>
          <a:xfrm>
            <a:off x="-3574473" y="-16625"/>
            <a:ext cx="0" cy="0"/>
          </a:xfrm>
          <a:prstGeom prst="rect">
            <a:avLst/>
          </a:prstGeom>
          <a:noFill/>
        </p:spPr>
        <p:txBody>
          <a:bodyPr wrap="none" lIns="0" tIns="0" rIns="0" bIns="0" rtlCol="0">
            <a:noAutofit/>
          </a:bodyPr>
          <a:lstStyle/>
          <a:p>
            <a:pPr>
              <a:lnSpc>
                <a:spcPct val="90000"/>
              </a:lnSpc>
            </a:pPr>
            <a:endParaRPr lang="en-US" dirty="0"/>
          </a:p>
        </p:txBody>
      </p:sp>
      <p:sp>
        <p:nvSpPr>
          <p:cNvPr id="5" name="TextBox 4">
            <a:extLst>
              <a:ext uri="{FF2B5EF4-FFF2-40B4-BE49-F238E27FC236}">
                <a16:creationId xmlns:a16="http://schemas.microsoft.com/office/drawing/2014/main" id="{70306642-E385-DF44-A8E2-E6F1C3EE6D38}"/>
              </a:ext>
            </a:extLst>
          </p:cNvPr>
          <p:cNvSpPr txBox="1"/>
          <p:nvPr/>
        </p:nvSpPr>
        <p:spPr>
          <a:xfrm>
            <a:off x="5918200" y="-1041400"/>
            <a:ext cx="0" cy="0"/>
          </a:xfrm>
          <a:prstGeom prst="rect">
            <a:avLst/>
          </a:prstGeom>
          <a:noFill/>
        </p:spPr>
        <p:txBody>
          <a:bodyPr wrap="none" lIns="0" tIns="0" rIns="0" bIns="0" rtlCol="0">
            <a:noAutofit/>
          </a:bodyPr>
          <a:lstStyle/>
          <a:p>
            <a:pPr>
              <a:lnSpc>
                <a:spcPct val="90000"/>
              </a:lnSpc>
            </a:pPr>
            <a:endParaRPr lang="en-US" dirty="0"/>
          </a:p>
        </p:txBody>
      </p:sp>
      <p:pic>
        <p:nvPicPr>
          <p:cNvPr id="8" name="Picture 7">
            <a:extLst>
              <a:ext uri="{FF2B5EF4-FFF2-40B4-BE49-F238E27FC236}">
                <a16:creationId xmlns:a16="http://schemas.microsoft.com/office/drawing/2014/main" id="{37742778-084B-DE4D-8503-176FAE4576BF}"/>
              </a:ext>
            </a:extLst>
          </p:cNvPr>
          <p:cNvPicPr>
            <a:picLocks noChangeAspect="1"/>
          </p:cNvPicPr>
          <p:nvPr/>
        </p:nvPicPr>
        <p:blipFill>
          <a:blip r:embed="rId3"/>
          <a:stretch>
            <a:fillRect/>
          </a:stretch>
        </p:blipFill>
        <p:spPr>
          <a:xfrm>
            <a:off x="2057400" y="2805148"/>
            <a:ext cx="995198" cy="995198"/>
          </a:xfrm>
          <a:prstGeom prst="rect">
            <a:avLst/>
          </a:prstGeom>
        </p:spPr>
      </p:pic>
      <p:pic>
        <p:nvPicPr>
          <p:cNvPr id="9" name="Picture 8">
            <a:extLst>
              <a:ext uri="{FF2B5EF4-FFF2-40B4-BE49-F238E27FC236}">
                <a16:creationId xmlns:a16="http://schemas.microsoft.com/office/drawing/2014/main" id="{4A1CF516-AECF-A648-89EE-3177CACE153F}"/>
              </a:ext>
            </a:extLst>
          </p:cNvPr>
          <p:cNvPicPr>
            <a:picLocks noChangeAspect="1"/>
          </p:cNvPicPr>
          <p:nvPr/>
        </p:nvPicPr>
        <p:blipFill>
          <a:blip r:embed="rId4"/>
          <a:stretch>
            <a:fillRect/>
          </a:stretch>
        </p:blipFill>
        <p:spPr>
          <a:xfrm>
            <a:off x="2256440" y="4819178"/>
            <a:ext cx="597119" cy="597119"/>
          </a:xfrm>
          <a:prstGeom prst="rect">
            <a:avLst/>
          </a:prstGeom>
        </p:spPr>
      </p:pic>
      <p:pic>
        <p:nvPicPr>
          <p:cNvPr id="10" name="Picture 9">
            <a:extLst>
              <a:ext uri="{FF2B5EF4-FFF2-40B4-BE49-F238E27FC236}">
                <a16:creationId xmlns:a16="http://schemas.microsoft.com/office/drawing/2014/main" id="{FE7DFA05-9BE6-8345-926D-E9C568AA9D96}"/>
              </a:ext>
            </a:extLst>
          </p:cNvPr>
          <p:cNvPicPr>
            <a:picLocks noChangeAspect="1"/>
          </p:cNvPicPr>
          <p:nvPr/>
        </p:nvPicPr>
        <p:blipFill>
          <a:blip r:embed="rId5"/>
          <a:stretch>
            <a:fillRect/>
          </a:stretch>
        </p:blipFill>
        <p:spPr>
          <a:xfrm>
            <a:off x="2057401" y="5416297"/>
            <a:ext cx="995198" cy="995198"/>
          </a:xfrm>
          <a:prstGeom prst="rect">
            <a:avLst/>
          </a:prstGeom>
        </p:spPr>
      </p:pic>
      <p:pic>
        <p:nvPicPr>
          <p:cNvPr id="16" name="Picture 15">
            <a:extLst>
              <a:ext uri="{FF2B5EF4-FFF2-40B4-BE49-F238E27FC236}">
                <a16:creationId xmlns:a16="http://schemas.microsoft.com/office/drawing/2014/main" id="{669DF08F-0335-2E4D-A904-6EC57D2F6EA7}"/>
              </a:ext>
            </a:extLst>
          </p:cNvPr>
          <p:cNvPicPr>
            <a:picLocks noChangeAspect="1"/>
          </p:cNvPicPr>
          <p:nvPr/>
        </p:nvPicPr>
        <p:blipFill>
          <a:blip r:embed="rId6"/>
          <a:stretch>
            <a:fillRect/>
          </a:stretch>
        </p:blipFill>
        <p:spPr>
          <a:xfrm>
            <a:off x="4343400" y="3033045"/>
            <a:ext cx="1327150" cy="1277069"/>
          </a:xfrm>
          <a:prstGeom prst="rect">
            <a:avLst/>
          </a:prstGeom>
        </p:spPr>
      </p:pic>
      <p:pic>
        <p:nvPicPr>
          <p:cNvPr id="17" name="Picture 16">
            <a:extLst>
              <a:ext uri="{FF2B5EF4-FFF2-40B4-BE49-F238E27FC236}">
                <a16:creationId xmlns:a16="http://schemas.microsoft.com/office/drawing/2014/main" id="{3BD33777-CDE5-9D46-8412-3C6CD361A6F9}"/>
              </a:ext>
            </a:extLst>
          </p:cNvPr>
          <p:cNvPicPr>
            <a:picLocks noChangeAspect="1"/>
          </p:cNvPicPr>
          <p:nvPr/>
        </p:nvPicPr>
        <p:blipFill>
          <a:blip r:embed="rId7"/>
          <a:stretch>
            <a:fillRect/>
          </a:stretch>
        </p:blipFill>
        <p:spPr>
          <a:xfrm>
            <a:off x="4419600" y="4792524"/>
            <a:ext cx="1231060" cy="1303475"/>
          </a:xfrm>
          <a:prstGeom prst="rect">
            <a:avLst/>
          </a:prstGeom>
        </p:spPr>
      </p:pic>
      <p:sp>
        <p:nvSpPr>
          <p:cNvPr id="22" name="TextBox 21">
            <a:extLst>
              <a:ext uri="{FF2B5EF4-FFF2-40B4-BE49-F238E27FC236}">
                <a16:creationId xmlns:a16="http://schemas.microsoft.com/office/drawing/2014/main" id="{92136DA9-323D-3841-BF68-8E8722B955A5}"/>
              </a:ext>
            </a:extLst>
          </p:cNvPr>
          <p:cNvSpPr txBox="1"/>
          <p:nvPr/>
        </p:nvSpPr>
        <p:spPr>
          <a:xfrm>
            <a:off x="6634263" y="2945453"/>
            <a:ext cx="1931619" cy="332399"/>
          </a:xfrm>
          <a:prstGeom prst="rect">
            <a:avLst/>
          </a:prstGeom>
          <a:noFill/>
        </p:spPr>
        <p:txBody>
          <a:bodyPr wrap="none" lIns="0" tIns="0" rIns="0" bIns="0" rtlCol="0">
            <a:spAutoFit/>
          </a:bodyPr>
          <a:lstStyle/>
          <a:p>
            <a:pPr algn="ctr">
              <a:lnSpc>
                <a:spcPct val="90000"/>
              </a:lnSpc>
            </a:pPr>
            <a:r>
              <a:rPr lang="en-US" altLang="zh-CN" sz="2400" b="1" dirty="0"/>
              <a:t>Cellular</a:t>
            </a:r>
            <a:r>
              <a:rPr lang="zh-CN" altLang="en-US" sz="2400" b="1" dirty="0"/>
              <a:t> </a:t>
            </a:r>
            <a:r>
              <a:rPr lang="en-US" altLang="zh-CN" sz="2400" b="1" dirty="0"/>
              <a:t>edge</a:t>
            </a:r>
            <a:endParaRPr lang="en-US" sz="2400" b="1" dirty="0"/>
          </a:p>
        </p:txBody>
      </p:sp>
      <p:sp>
        <p:nvSpPr>
          <p:cNvPr id="25" name="Rounded Rectangle 24">
            <a:extLst>
              <a:ext uri="{FF2B5EF4-FFF2-40B4-BE49-F238E27FC236}">
                <a16:creationId xmlns:a16="http://schemas.microsoft.com/office/drawing/2014/main" id="{7C0D4C40-FA47-7746-B47E-7FD7F8B7D1AD}"/>
              </a:ext>
            </a:extLst>
          </p:cNvPr>
          <p:cNvSpPr/>
          <p:nvPr/>
        </p:nvSpPr>
        <p:spPr bwMode="ltGray">
          <a:xfrm>
            <a:off x="6019800" y="3352800"/>
            <a:ext cx="1828800" cy="35836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000" dirty="0">
                <a:solidFill>
                  <a:schemeClr val="tx1"/>
                </a:solidFill>
              </a:rPr>
              <a:t>4G gateways</a:t>
            </a:r>
          </a:p>
        </p:txBody>
      </p:sp>
      <p:sp>
        <p:nvSpPr>
          <p:cNvPr id="26" name="Rounded Rectangle 25">
            <a:extLst>
              <a:ext uri="{FF2B5EF4-FFF2-40B4-BE49-F238E27FC236}">
                <a16:creationId xmlns:a16="http://schemas.microsoft.com/office/drawing/2014/main" id="{4D27872B-8C42-C541-B1E2-4886F985C9C3}"/>
              </a:ext>
            </a:extLst>
          </p:cNvPr>
          <p:cNvSpPr/>
          <p:nvPr/>
        </p:nvSpPr>
        <p:spPr bwMode="ltGray">
          <a:xfrm>
            <a:off x="5829300" y="4253507"/>
            <a:ext cx="2209800" cy="369851"/>
          </a:xfrm>
          <a:prstGeom prst="roundRect">
            <a:avLst/>
          </a:pr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000" dirty="0">
                <a:solidFill>
                  <a:schemeClr val="bg1"/>
                </a:solidFill>
              </a:rPr>
              <a:t>Charging function</a:t>
            </a:r>
          </a:p>
        </p:txBody>
      </p:sp>
      <p:sp>
        <p:nvSpPr>
          <p:cNvPr id="27" name="Rounded Rectangle 26">
            <a:extLst>
              <a:ext uri="{FF2B5EF4-FFF2-40B4-BE49-F238E27FC236}">
                <a16:creationId xmlns:a16="http://schemas.microsoft.com/office/drawing/2014/main" id="{3D6177AD-C91B-3B49-A9C2-A0A95DEED06E}"/>
              </a:ext>
            </a:extLst>
          </p:cNvPr>
          <p:cNvSpPr/>
          <p:nvPr/>
        </p:nvSpPr>
        <p:spPr bwMode="ltGray">
          <a:xfrm>
            <a:off x="6019800" y="5128037"/>
            <a:ext cx="1828800" cy="358363"/>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000" dirty="0">
                <a:solidFill>
                  <a:schemeClr val="tx1"/>
                </a:solidFill>
              </a:rPr>
              <a:t>5G gateways</a:t>
            </a:r>
          </a:p>
        </p:txBody>
      </p:sp>
      <p:cxnSp>
        <p:nvCxnSpPr>
          <p:cNvPr id="28" name="Straight Arrow Connector 27">
            <a:extLst>
              <a:ext uri="{FF2B5EF4-FFF2-40B4-BE49-F238E27FC236}">
                <a16:creationId xmlns:a16="http://schemas.microsoft.com/office/drawing/2014/main" id="{AD90CFD6-8881-D545-B619-6EEC1F84278F}"/>
              </a:ext>
            </a:extLst>
          </p:cNvPr>
          <p:cNvCxnSpPr>
            <a:cxnSpLocks/>
            <a:stCxn id="27" idx="0"/>
            <a:endCxn id="26" idx="2"/>
          </p:cNvCxnSpPr>
          <p:nvPr/>
        </p:nvCxnSpPr>
        <p:spPr>
          <a:xfrm flipV="1">
            <a:off x="6934200" y="4623358"/>
            <a:ext cx="0" cy="504679"/>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4D49924-01FC-A648-AB07-071AB6940C23}"/>
              </a:ext>
            </a:extLst>
          </p:cNvPr>
          <p:cNvCxnSpPr>
            <a:cxnSpLocks/>
            <a:stCxn id="25" idx="2"/>
            <a:endCxn id="26" idx="0"/>
          </p:cNvCxnSpPr>
          <p:nvPr/>
        </p:nvCxnSpPr>
        <p:spPr>
          <a:xfrm>
            <a:off x="6934200" y="3711163"/>
            <a:ext cx="0" cy="542344"/>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BEB7ACD-B6F6-FB4A-975D-FB00F1DF0AEF}"/>
              </a:ext>
            </a:extLst>
          </p:cNvPr>
          <p:cNvCxnSpPr>
            <a:stCxn id="25" idx="1"/>
          </p:cNvCxnSpPr>
          <p:nvPr/>
        </p:nvCxnSpPr>
        <p:spPr>
          <a:xfrm flipH="1" flipV="1">
            <a:off x="5410200" y="3531981"/>
            <a:ext cx="6096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1CE7C8A7-463E-6144-BA41-EC0D8E2230EA}"/>
              </a:ext>
            </a:extLst>
          </p:cNvPr>
          <p:cNvCxnSpPr>
            <a:cxnSpLocks/>
            <a:stCxn id="27" idx="1"/>
          </p:cNvCxnSpPr>
          <p:nvPr/>
        </p:nvCxnSpPr>
        <p:spPr>
          <a:xfrm flipH="1" flipV="1">
            <a:off x="5433803" y="5307218"/>
            <a:ext cx="585997"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Elbow Connector 70">
            <a:extLst>
              <a:ext uri="{FF2B5EF4-FFF2-40B4-BE49-F238E27FC236}">
                <a16:creationId xmlns:a16="http://schemas.microsoft.com/office/drawing/2014/main" id="{8EF01B01-0995-BF4E-B74E-F438D5C58D57}"/>
              </a:ext>
            </a:extLst>
          </p:cNvPr>
          <p:cNvCxnSpPr>
            <a:cxnSpLocks/>
            <a:stCxn id="25" idx="3"/>
          </p:cNvCxnSpPr>
          <p:nvPr/>
        </p:nvCxnSpPr>
        <p:spPr>
          <a:xfrm>
            <a:off x="7848600" y="3531982"/>
            <a:ext cx="1295400" cy="482148"/>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Elbow Connector 71">
            <a:extLst>
              <a:ext uri="{FF2B5EF4-FFF2-40B4-BE49-F238E27FC236}">
                <a16:creationId xmlns:a16="http://schemas.microsoft.com/office/drawing/2014/main" id="{12082CC0-B8FF-7746-A49E-BF9EB2DD66C1}"/>
              </a:ext>
            </a:extLst>
          </p:cNvPr>
          <p:cNvCxnSpPr>
            <a:cxnSpLocks/>
            <a:stCxn id="27" idx="3"/>
          </p:cNvCxnSpPr>
          <p:nvPr/>
        </p:nvCxnSpPr>
        <p:spPr>
          <a:xfrm flipV="1">
            <a:off x="7848600" y="4915830"/>
            <a:ext cx="1295400" cy="391389"/>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ounded Rectangle 79">
            <a:extLst>
              <a:ext uri="{FF2B5EF4-FFF2-40B4-BE49-F238E27FC236}">
                <a16:creationId xmlns:a16="http://schemas.microsoft.com/office/drawing/2014/main" id="{64E0EBB0-B0A6-D64E-8C37-ABDCA28C34A0}"/>
              </a:ext>
            </a:extLst>
          </p:cNvPr>
          <p:cNvSpPr/>
          <p:nvPr/>
        </p:nvSpPr>
        <p:spPr bwMode="ltGray">
          <a:xfrm>
            <a:off x="6356939" y="4723871"/>
            <a:ext cx="2550484" cy="53392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altLang="zh-CN" sz="1600" b="1" dirty="0">
                <a:solidFill>
                  <a:schemeClr val="tx1"/>
                </a:solidFill>
              </a:rPr>
              <a:t>VR: 1GB</a:t>
            </a:r>
            <a:r>
              <a:rPr lang="zh-CN" altLang="en-US" sz="1600" b="1" dirty="0">
                <a:solidFill>
                  <a:schemeClr val="tx1"/>
                </a:solidFill>
              </a:rPr>
              <a:t> </a:t>
            </a:r>
            <a:r>
              <a:rPr lang="en-US" altLang="zh-CN" sz="1600" b="1" dirty="0">
                <a:solidFill>
                  <a:schemeClr val="tx1"/>
                </a:solidFill>
              </a:rPr>
              <a:t>UL, 15GB DL</a:t>
            </a:r>
            <a:endParaRPr lang="en-US" sz="1600" b="1" dirty="0">
              <a:solidFill>
                <a:schemeClr val="tx1"/>
              </a:solidFill>
            </a:endParaRPr>
          </a:p>
        </p:txBody>
      </p:sp>
      <p:pic>
        <p:nvPicPr>
          <p:cNvPr id="7" name="Picture 6">
            <a:extLst>
              <a:ext uri="{FF2B5EF4-FFF2-40B4-BE49-F238E27FC236}">
                <a16:creationId xmlns:a16="http://schemas.microsoft.com/office/drawing/2014/main" id="{ECAF7237-9A50-E940-81D4-F85958052D5A}"/>
              </a:ext>
            </a:extLst>
          </p:cNvPr>
          <p:cNvPicPr>
            <a:picLocks noChangeAspect="1"/>
          </p:cNvPicPr>
          <p:nvPr/>
        </p:nvPicPr>
        <p:blipFill>
          <a:blip r:embed="rId8"/>
          <a:stretch>
            <a:fillRect/>
          </a:stretch>
        </p:blipFill>
        <p:spPr>
          <a:xfrm>
            <a:off x="2234324" y="3688643"/>
            <a:ext cx="641350" cy="796159"/>
          </a:xfrm>
          <a:prstGeom prst="rect">
            <a:avLst/>
          </a:prstGeom>
        </p:spPr>
      </p:pic>
      <p:pic>
        <p:nvPicPr>
          <p:cNvPr id="6" name="Picture 5">
            <a:extLst>
              <a:ext uri="{FF2B5EF4-FFF2-40B4-BE49-F238E27FC236}">
                <a16:creationId xmlns:a16="http://schemas.microsoft.com/office/drawing/2014/main" id="{6A98CF95-D671-FC49-AA02-EF59F87618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56601" y="3994101"/>
            <a:ext cx="1368100" cy="890556"/>
          </a:xfrm>
          <a:prstGeom prst="rect">
            <a:avLst/>
          </a:prstGeom>
        </p:spPr>
      </p:pic>
      <p:sp>
        <p:nvSpPr>
          <p:cNvPr id="30" name="Rounded Rectangle 29">
            <a:extLst>
              <a:ext uri="{FF2B5EF4-FFF2-40B4-BE49-F238E27FC236}">
                <a16:creationId xmlns:a16="http://schemas.microsoft.com/office/drawing/2014/main" id="{7350C40C-2113-8646-B483-45745985446D}"/>
              </a:ext>
            </a:extLst>
          </p:cNvPr>
          <p:cNvSpPr/>
          <p:nvPr/>
        </p:nvSpPr>
        <p:spPr bwMode="ltGray">
          <a:xfrm>
            <a:off x="5593805" y="3688643"/>
            <a:ext cx="3550195" cy="53392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altLang="zh-CN" sz="1600" b="1" dirty="0">
                <a:solidFill>
                  <a:schemeClr val="tx1"/>
                </a:solidFill>
              </a:rPr>
              <a:t>Camera: 10GB</a:t>
            </a:r>
            <a:r>
              <a:rPr lang="zh-CN" altLang="en-US" sz="1600" b="1" dirty="0">
                <a:solidFill>
                  <a:schemeClr val="tx1"/>
                </a:solidFill>
              </a:rPr>
              <a:t> </a:t>
            </a:r>
            <a:r>
              <a:rPr lang="en-US" altLang="zh-CN" sz="1600" b="1" dirty="0">
                <a:solidFill>
                  <a:schemeClr val="tx1"/>
                </a:solidFill>
              </a:rPr>
              <a:t>UL, 1GB DL</a:t>
            </a:r>
            <a:endParaRPr lang="en-US" sz="1600" b="1" dirty="0">
              <a:solidFill>
                <a:schemeClr val="tx1"/>
              </a:solidFill>
            </a:endParaRPr>
          </a:p>
        </p:txBody>
      </p:sp>
    </p:spTree>
    <p:extLst>
      <p:ext uri="{BB962C8B-B14F-4D97-AF65-F5344CB8AC3E}">
        <p14:creationId xmlns:p14="http://schemas.microsoft.com/office/powerpoint/2010/main" val="26429611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0"/>
                                        </p:tgtEl>
                                        <p:attrNameLst>
                                          <p:attrName>style.visibility</p:attrName>
                                        </p:attrNameLst>
                                      </p:cBhvr>
                                      <p:to>
                                        <p:strVal val="visible"/>
                                      </p:to>
                                    </p:set>
                                    <p:animEffect transition="in" filter="fade">
                                      <p:cBhvr>
                                        <p:cTn id="16" dur="500"/>
                                        <p:tgtEl>
                                          <p:spTgt spid="8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80"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1C64370-D0A6-DE4D-9505-884BB878AFD8}"/>
              </a:ext>
            </a:extLst>
          </p:cNvPr>
          <p:cNvSpPr>
            <a:spLocks noGrp="1"/>
          </p:cNvSpPr>
          <p:nvPr>
            <p:ph type="sldNum" sz="quarter" idx="12"/>
          </p:nvPr>
        </p:nvSpPr>
        <p:spPr/>
        <p:txBody>
          <a:bodyPr/>
          <a:lstStyle/>
          <a:p>
            <a:fld id="{B016F8AB-BCEA-4347-8BA6-BE776009BC89}" type="slidenum">
              <a:rPr lang="en-US" smtClean="0"/>
              <a:t>5</a:t>
            </a:fld>
            <a:endParaRPr lang="en-US"/>
          </a:p>
        </p:txBody>
      </p:sp>
      <p:grpSp>
        <p:nvGrpSpPr>
          <p:cNvPr id="4" name="Group 3">
            <a:extLst>
              <a:ext uri="{FF2B5EF4-FFF2-40B4-BE49-F238E27FC236}">
                <a16:creationId xmlns:a16="http://schemas.microsoft.com/office/drawing/2014/main" id="{C0CE9D6E-CED0-3143-8C64-10ABBC00D0A8}"/>
              </a:ext>
            </a:extLst>
          </p:cNvPr>
          <p:cNvGrpSpPr/>
          <p:nvPr/>
        </p:nvGrpSpPr>
        <p:grpSpPr>
          <a:xfrm>
            <a:off x="381000" y="4341022"/>
            <a:ext cx="11734800" cy="1878841"/>
            <a:chOff x="228600" y="4188622"/>
            <a:chExt cx="11734800" cy="1878841"/>
          </a:xfrm>
        </p:grpSpPr>
        <p:pic>
          <p:nvPicPr>
            <p:cNvPr id="5" name="Picture 4">
              <a:extLst>
                <a:ext uri="{FF2B5EF4-FFF2-40B4-BE49-F238E27FC236}">
                  <a16:creationId xmlns:a16="http://schemas.microsoft.com/office/drawing/2014/main" id="{9F70A979-1D22-DE40-A246-1A2F9B872CC1}"/>
                </a:ext>
              </a:extLst>
            </p:cNvPr>
            <p:cNvPicPr>
              <a:picLocks noChangeAspect="1"/>
            </p:cNvPicPr>
            <p:nvPr/>
          </p:nvPicPr>
          <p:blipFill rotWithShape="1">
            <a:blip r:embed="rId3"/>
            <a:srcRect b="16460"/>
            <a:stretch/>
          </p:blipFill>
          <p:spPr>
            <a:xfrm>
              <a:off x="1139805" y="4953000"/>
              <a:ext cx="1630701" cy="977643"/>
            </a:xfrm>
            <a:prstGeom prst="rect">
              <a:avLst/>
            </a:prstGeom>
          </p:spPr>
        </p:pic>
        <p:pic>
          <p:nvPicPr>
            <p:cNvPr id="6" name="Picture 5">
              <a:extLst>
                <a:ext uri="{FF2B5EF4-FFF2-40B4-BE49-F238E27FC236}">
                  <a16:creationId xmlns:a16="http://schemas.microsoft.com/office/drawing/2014/main" id="{425CA22D-F7E9-3947-B66E-F54444E7BDDC}"/>
                </a:ext>
              </a:extLst>
            </p:cNvPr>
            <p:cNvPicPr>
              <a:picLocks noChangeAspect="1"/>
            </p:cNvPicPr>
            <p:nvPr/>
          </p:nvPicPr>
          <p:blipFill>
            <a:blip r:embed="rId4"/>
            <a:stretch>
              <a:fillRect/>
            </a:stretch>
          </p:blipFill>
          <p:spPr>
            <a:xfrm>
              <a:off x="9596017" y="4816179"/>
              <a:ext cx="990600" cy="1251284"/>
            </a:xfrm>
            <a:prstGeom prst="rect">
              <a:avLst/>
            </a:prstGeom>
          </p:spPr>
        </p:pic>
        <p:sp>
          <p:nvSpPr>
            <p:cNvPr id="7" name="Rounded Rectangular Callout 6">
              <a:extLst>
                <a:ext uri="{FF2B5EF4-FFF2-40B4-BE49-F238E27FC236}">
                  <a16:creationId xmlns:a16="http://schemas.microsoft.com/office/drawing/2014/main" id="{494839EE-C69B-454E-8431-3116EBACF1EE}"/>
                </a:ext>
              </a:extLst>
            </p:cNvPr>
            <p:cNvSpPr/>
            <p:nvPr/>
          </p:nvSpPr>
          <p:spPr bwMode="ltGray">
            <a:xfrm>
              <a:off x="7848600" y="4188622"/>
              <a:ext cx="4114800" cy="409111"/>
            </a:xfrm>
            <a:prstGeom prst="wedgeRoundRectCallout">
              <a:avLst>
                <a:gd name="adj1" fmla="val 5414"/>
                <a:gd name="adj2" fmla="val 95322"/>
                <a:gd name="adj3" fmla="val 16667"/>
              </a:avLst>
            </a:prstGeom>
            <a:solidFill>
              <a:srgbClr val="4255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t>“You consumed </a:t>
              </a:r>
              <a:r>
                <a:rPr lang="en-US" sz="2400" b="1" dirty="0">
                  <a:solidFill>
                    <a:srgbClr val="FFC000"/>
                  </a:solidFill>
                </a:rPr>
                <a:t>10GB</a:t>
              </a:r>
              <a:r>
                <a:rPr lang="en-US" sz="2400" dirty="0"/>
                <a:t> data”</a:t>
              </a:r>
            </a:p>
          </p:txBody>
        </p:sp>
        <p:sp>
          <p:nvSpPr>
            <p:cNvPr id="8" name="Rounded Rectangular Callout 7">
              <a:extLst>
                <a:ext uri="{FF2B5EF4-FFF2-40B4-BE49-F238E27FC236}">
                  <a16:creationId xmlns:a16="http://schemas.microsoft.com/office/drawing/2014/main" id="{17DE1DB2-3E3F-4F46-A4EA-983418987303}"/>
                </a:ext>
              </a:extLst>
            </p:cNvPr>
            <p:cNvSpPr/>
            <p:nvPr/>
          </p:nvSpPr>
          <p:spPr bwMode="ltGray">
            <a:xfrm>
              <a:off x="228600" y="4277939"/>
              <a:ext cx="3449492" cy="409111"/>
            </a:xfrm>
            <a:prstGeom prst="wedgeRoundRectCallout">
              <a:avLst>
                <a:gd name="adj1" fmla="val -19324"/>
                <a:gd name="adj2" fmla="val 110563"/>
                <a:gd name="adj3" fmla="val 16667"/>
              </a:avLst>
            </a:prstGeom>
            <a:solidFill>
              <a:srgbClr val="4255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t>“I consumed </a:t>
              </a:r>
              <a:r>
                <a:rPr lang="en-US" sz="2400" b="1" dirty="0">
                  <a:solidFill>
                    <a:srgbClr val="FFC000"/>
                  </a:solidFill>
                </a:rPr>
                <a:t>5GB</a:t>
              </a:r>
              <a:r>
                <a:rPr lang="en-US" sz="2400" dirty="0"/>
                <a:t> data”</a:t>
              </a:r>
            </a:p>
          </p:txBody>
        </p:sp>
      </p:grpSp>
      <p:sp>
        <p:nvSpPr>
          <p:cNvPr id="9" name="Title 1">
            <a:extLst>
              <a:ext uri="{FF2B5EF4-FFF2-40B4-BE49-F238E27FC236}">
                <a16:creationId xmlns:a16="http://schemas.microsoft.com/office/drawing/2014/main" id="{2DC1989B-BC52-4543-986B-119B154A962E}"/>
              </a:ext>
            </a:extLst>
          </p:cNvPr>
          <p:cNvSpPr>
            <a:spLocks noGrp="1"/>
          </p:cNvSpPr>
          <p:nvPr>
            <p:ph type="title"/>
          </p:nvPr>
        </p:nvSpPr>
        <p:spPr>
          <a:xfrm>
            <a:off x="609441" y="519236"/>
            <a:ext cx="10969943" cy="852364"/>
          </a:xfrm>
        </p:spPr>
        <p:txBody>
          <a:bodyPr/>
          <a:lstStyle/>
          <a:p>
            <a:r>
              <a:rPr lang="en-US" dirty="0"/>
              <a:t>Is </a:t>
            </a:r>
            <a:r>
              <a:rPr lang="en-US" altLang="zh-CN" dirty="0"/>
              <a:t>data</a:t>
            </a:r>
            <a:r>
              <a:rPr lang="zh-CN" altLang="en-US" dirty="0"/>
              <a:t> </a:t>
            </a:r>
            <a:r>
              <a:rPr lang="en-US" dirty="0"/>
              <a:t>charging in the cellular </a:t>
            </a:r>
            <a:r>
              <a:rPr lang="en-US" altLang="zh-CN" dirty="0"/>
              <a:t>edge</a:t>
            </a:r>
            <a:r>
              <a:rPr lang="zh-CN" altLang="en-US" dirty="0"/>
              <a:t> </a:t>
            </a:r>
            <a:r>
              <a:rPr lang="en-US" dirty="0"/>
              <a:t>always trustworthy?</a:t>
            </a:r>
          </a:p>
        </p:txBody>
      </p:sp>
      <p:sp>
        <p:nvSpPr>
          <p:cNvPr id="10" name="Slide Number Placeholder 3">
            <a:extLst>
              <a:ext uri="{FF2B5EF4-FFF2-40B4-BE49-F238E27FC236}">
                <a16:creationId xmlns:a16="http://schemas.microsoft.com/office/drawing/2014/main" id="{69C989E3-D9A5-484A-A69A-ED924ADCE85A}"/>
              </a:ext>
            </a:extLst>
          </p:cNvPr>
          <p:cNvSpPr txBox="1">
            <a:spLocks/>
          </p:cNvSpPr>
          <p:nvPr/>
        </p:nvSpPr>
        <p:spPr bwMode="gray">
          <a:xfrm>
            <a:off x="12649200" y="6430868"/>
            <a:ext cx="533399" cy="232147"/>
          </a:xfrm>
          <a:prstGeom prst="rect">
            <a:avLst/>
          </a:prstGeom>
        </p:spPr>
        <p:txBody>
          <a:bodyPr vert="horz" wrap="none" lIns="0" tIns="0" rIns="0" bIns="0" rtlCol="0" anchor="b" anchorCtr="0"/>
          <a:lstStyle>
            <a:defPPr>
              <a:defRPr lang="en-US"/>
            </a:defPPr>
            <a:lvl1pPr marL="0" algn="r" defTabSz="914400" rtl="0" eaLnBrk="1" latinLnBrk="0" hangingPunct="1">
              <a:defRPr sz="1600" kern="1200">
                <a:solidFill>
                  <a:schemeClr val="accent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16F8AB-BCEA-4347-8BA6-BE776009BC89}" type="slidenum">
              <a:rPr lang="en-US" smtClean="0"/>
              <a:pPr/>
              <a:t>5</a:t>
            </a:fld>
            <a:endParaRPr lang="en-US"/>
          </a:p>
        </p:txBody>
      </p:sp>
      <p:sp>
        <p:nvSpPr>
          <p:cNvPr id="11" name="Rounded Rectangle 10">
            <a:extLst>
              <a:ext uri="{FF2B5EF4-FFF2-40B4-BE49-F238E27FC236}">
                <a16:creationId xmlns:a16="http://schemas.microsoft.com/office/drawing/2014/main" id="{12AAFD0D-3EB8-5946-B498-25631B2AE890}"/>
              </a:ext>
            </a:extLst>
          </p:cNvPr>
          <p:cNvSpPr/>
          <p:nvPr/>
        </p:nvSpPr>
        <p:spPr bwMode="ltGray">
          <a:xfrm>
            <a:off x="596576" y="1524000"/>
            <a:ext cx="10833424" cy="1485900"/>
          </a:xfrm>
          <a:prstGeom prst="roundRect">
            <a:avLst>
              <a:gd name="adj" fmla="val 11008"/>
            </a:avLst>
          </a:prstGeom>
          <a:solidFill>
            <a:srgbClr val="425563"/>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600" dirty="0"/>
              <a:t>No! The </a:t>
            </a:r>
            <a:r>
              <a:rPr lang="en-US" sz="3600" dirty="0">
                <a:solidFill>
                  <a:srgbClr val="FFC000"/>
                </a:solidFill>
              </a:rPr>
              <a:t>data charging gap </a:t>
            </a:r>
            <a:r>
              <a:rPr lang="en-US" sz="3600" dirty="0"/>
              <a:t>exists</a:t>
            </a:r>
          </a:p>
          <a:p>
            <a:pPr algn="ctr">
              <a:lnSpc>
                <a:spcPct val="90000"/>
              </a:lnSpc>
            </a:pPr>
            <a:r>
              <a:rPr lang="en-US" sz="2800" dirty="0"/>
              <a:t>The cellular operator and edge app vendor do not always agree on how much data should be charged</a:t>
            </a:r>
          </a:p>
        </p:txBody>
      </p:sp>
      <p:sp>
        <p:nvSpPr>
          <p:cNvPr id="12" name="TextBox 11">
            <a:extLst>
              <a:ext uri="{FF2B5EF4-FFF2-40B4-BE49-F238E27FC236}">
                <a16:creationId xmlns:a16="http://schemas.microsoft.com/office/drawing/2014/main" id="{332EB820-C5B7-F94A-8E20-58C8FCC59734}"/>
              </a:ext>
            </a:extLst>
          </p:cNvPr>
          <p:cNvSpPr txBox="1"/>
          <p:nvPr/>
        </p:nvSpPr>
        <p:spPr>
          <a:xfrm>
            <a:off x="8534400" y="6471344"/>
            <a:ext cx="2978701" cy="166199"/>
          </a:xfrm>
          <a:prstGeom prst="rect">
            <a:avLst/>
          </a:prstGeom>
          <a:noFill/>
        </p:spPr>
        <p:txBody>
          <a:bodyPr wrap="none" lIns="0" tIns="0" rIns="0" bIns="0" rtlCol="0">
            <a:spAutoFit/>
          </a:bodyPr>
          <a:lstStyle/>
          <a:p>
            <a:pPr>
              <a:lnSpc>
                <a:spcPct val="90000"/>
              </a:lnSpc>
            </a:pPr>
            <a:r>
              <a:rPr lang="en-US" sz="1200" b="1" dirty="0"/>
              <a:t>Sources</a:t>
            </a:r>
            <a:r>
              <a:rPr lang="en-US" altLang="zh-CN" sz="1200" dirty="0"/>
              <a:t>:</a:t>
            </a:r>
            <a:r>
              <a:rPr lang="zh-CN" altLang="en-US" sz="1200" dirty="0"/>
              <a:t> </a:t>
            </a:r>
            <a:r>
              <a:rPr lang="en-US" altLang="zh-CN" sz="1200" dirty="0"/>
              <a:t>CCTV, BBC, FOX25, </a:t>
            </a:r>
            <a:r>
              <a:rPr lang="en-US" altLang="zh-CN" sz="1200" dirty="0" err="1"/>
              <a:t>Radvocate</a:t>
            </a:r>
            <a:r>
              <a:rPr lang="en-US" altLang="zh-CN" sz="1200" dirty="0"/>
              <a:t> </a:t>
            </a:r>
            <a:r>
              <a:rPr lang="zh-CN" altLang="en-US" sz="1200" dirty="0"/>
              <a:t> </a:t>
            </a:r>
            <a:endParaRPr lang="en-US" sz="1200" dirty="0"/>
          </a:p>
        </p:txBody>
      </p:sp>
      <p:grpSp>
        <p:nvGrpSpPr>
          <p:cNvPr id="13" name="Group 12">
            <a:extLst>
              <a:ext uri="{FF2B5EF4-FFF2-40B4-BE49-F238E27FC236}">
                <a16:creationId xmlns:a16="http://schemas.microsoft.com/office/drawing/2014/main" id="{0A3851E3-33A4-DC40-AF51-20BD0E6AC577}"/>
              </a:ext>
            </a:extLst>
          </p:cNvPr>
          <p:cNvGrpSpPr/>
          <p:nvPr/>
        </p:nvGrpSpPr>
        <p:grpSpPr>
          <a:xfrm>
            <a:off x="318402" y="3162299"/>
            <a:ext cx="11552020" cy="2988336"/>
            <a:chOff x="596577" y="3162299"/>
            <a:chExt cx="11552020" cy="2988336"/>
          </a:xfrm>
        </p:grpSpPr>
        <p:pic>
          <p:nvPicPr>
            <p:cNvPr id="14" name="Picture 13">
              <a:extLst>
                <a:ext uri="{FF2B5EF4-FFF2-40B4-BE49-F238E27FC236}">
                  <a16:creationId xmlns:a16="http://schemas.microsoft.com/office/drawing/2014/main" id="{206AF241-B305-8A4C-8C08-09B872125CA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09441" y="3861838"/>
              <a:ext cx="3048000" cy="2213482"/>
            </a:xfrm>
            <a:prstGeom prst="rect">
              <a:avLst/>
            </a:prstGeom>
          </p:spPr>
        </p:pic>
        <p:pic>
          <p:nvPicPr>
            <p:cNvPr id="15" name="Picture 14">
              <a:extLst>
                <a:ext uri="{FF2B5EF4-FFF2-40B4-BE49-F238E27FC236}">
                  <a16:creationId xmlns:a16="http://schemas.microsoft.com/office/drawing/2014/main" id="{2A0B9D14-E0EE-1443-809E-A1E749359999}"/>
                </a:ext>
              </a:extLst>
            </p:cNvPr>
            <p:cNvPicPr>
              <a:picLocks noChangeAspect="1"/>
            </p:cNvPicPr>
            <p:nvPr/>
          </p:nvPicPr>
          <p:blipFill rotWithShape="1">
            <a:blip r:embed="rId6"/>
            <a:srcRect l="1194" b="74011"/>
            <a:stretch/>
          </p:blipFill>
          <p:spPr>
            <a:xfrm>
              <a:off x="596577" y="3162299"/>
              <a:ext cx="5483706" cy="691815"/>
            </a:xfrm>
            <a:prstGeom prst="rect">
              <a:avLst/>
            </a:prstGeom>
          </p:spPr>
        </p:pic>
        <p:pic>
          <p:nvPicPr>
            <p:cNvPr id="16" name="Picture 15">
              <a:extLst>
                <a:ext uri="{FF2B5EF4-FFF2-40B4-BE49-F238E27FC236}">
                  <a16:creationId xmlns:a16="http://schemas.microsoft.com/office/drawing/2014/main" id="{17C3AEA8-F5C5-B54C-961E-BDF61E7B0EB1}"/>
                </a:ext>
              </a:extLst>
            </p:cNvPr>
            <p:cNvPicPr>
              <a:picLocks noChangeAspect="1"/>
            </p:cNvPicPr>
            <p:nvPr/>
          </p:nvPicPr>
          <p:blipFill>
            <a:blip r:embed="rId7"/>
            <a:stretch>
              <a:fillRect/>
            </a:stretch>
          </p:blipFill>
          <p:spPr>
            <a:xfrm>
              <a:off x="3657600" y="3854114"/>
              <a:ext cx="3987476" cy="2218472"/>
            </a:xfrm>
            <a:prstGeom prst="rect">
              <a:avLst/>
            </a:prstGeom>
          </p:spPr>
        </p:pic>
        <p:pic>
          <p:nvPicPr>
            <p:cNvPr id="17" name="Picture 16">
              <a:extLst>
                <a:ext uri="{FF2B5EF4-FFF2-40B4-BE49-F238E27FC236}">
                  <a16:creationId xmlns:a16="http://schemas.microsoft.com/office/drawing/2014/main" id="{AA8E547F-3A4E-9F40-A16D-F94239279763}"/>
                </a:ext>
              </a:extLst>
            </p:cNvPr>
            <p:cNvPicPr>
              <a:picLocks noChangeAspect="1"/>
            </p:cNvPicPr>
            <p:nvPr/>
          </p:nvPicPr>
          <p:blipFill rotWithShape="1">
            <a:blip r:embed="rId8"/>
            <a:srcRect r="14010"/>
            <a:stretch/>
          </p:blipFill>
          <p:spPr>
            <a:xfrm>
              <a:off x="7391400" y="3854114"/>
              <a:ext cx="4757197" cy="2296521"/>
            </a:xfrm>
            <a:prstGeom prst="rect">
              <a:avLst/>
            </a:prstGeom>
          </p:spPr>
        </p:pic>
      </p:grpSp>
      <p:sp>
        <p:nvSpPr>
          <p:cNvPr id="18" name="Content Placeholder 2">
            <a:extLst>
              <a:ext uri="{FF2B5EF4-FFF2-40B4-BE49-F238E27FC236}">
                <a16:creationId xmlns:a16="http://schemas.microsoft.com/office/drawing/2014/main" id="{23153DB5-19A3-BA4C-9F34-599B35F779E0}"/>
              </a:ext>
            </a:extLst>
          </p:cNvPr>
          <p:cNvSpPr txBox="1">
            <a:spLocks/>
          </p:cNvSpPr>
          <p:nvPr/>
        </p:nvSpPr>
        <p:spPr>
          <a:xfrm>
            <a:off x="0" y="3033807"/>
            <a:ext cx="12192000" cy="3202174"/>
          </a:xfrm>
          <a:prstGeom prst="rect">
            <a:avLst/>
          </a:prstGeom>
          <a:solidFill>
            <a:srgbClr val="FFFFFF">
              <a:alpha val="96863"/>
            </a:srgbClr>
          </a:solidFill>
        </p:spPr>
        <p:txBody>
          <a:bodyPr vert="horz" lIns="91440" tIns="45720" rIns="91440" bIns="45720" rtlCol="0">
            <a:normAutofit/>
          </a:bodyPr>
          <a:lstStyle>
            <a:lvl1pPr marL="346075" indent="-346075"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1pPr>
            <a:lvl2pPr marL="803275" indent="-346075" algn="l" defTabSz="914400" rtl="0" eaLnBrk="1" latinLnBrk="0" hangingPunct="1">
              <a:lnSpc>
                <a:spcPct val="90000"/>
              </a:lnSpc>
              <a:spcBef>
                <a:spcPts val="500"/>
              </a:spcBef>
              <a:buFont typeface="Calibri" panose="020F0502020204030204" pitchFamily="34" charset="0"/>
              <a:buChar char="–"/>
              <a:defRPr sz="3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1"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0" i="0" u="none" strike="noStrike" kern="1200" cap="none" spc="0" normalizeH="0" baseline="0" noProof="0" dirty="0">
                <a:ln>
                  <a:noFill/>
                </a:ln>
                <a:solidFill>
                  <a:sysClr val="windowText" lastClr="000000"/>
                </a:solidFill>
                <a:effectLst/>
                <a:uLnTx/>
                <a:uFillTx/>
                <a:latin typeface="Arial" panose="020B0604020202020204" pitchFamily="34" charset="0"/>
                <a:ea typeface="等线" panose="02010600030101010101" pitchFamily="2" charset="-122"/>
                <a:cs typeface="Arial" panose="020B0604020202020204" pitchFamily="34" charset="0"/>
              </a:rPr>
              <a:t>This</a:t>
            </a:r>
            <a:r>
              <a:rPr kumimoji="0" lang="zh-CN" altLang="en-US" sz="3600" b="0" i="0" u="none" strike="noStrike" kern="1200" cap="none" spc="0" normalizeH="0" baseline="0" noProof="0" dirty="0">
                <a:ln>
                  <a:noFill/>
                </a:ln>
                <a:solidFill>
                  <a:sysClr val="windowText" lastClr="00000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3600" b="0" i="0" u="none" strike="noStrike" kern="1200" cap="none" spc="0" normalizeH="0" baseline="0" noProof="0" dirty="0">
                <a:ln>
                  <a:noFill/>
                </a:ln>
                <a:solidFill>
                  <a:sysClr val="windowText" lastClr="000000"/>
                </a:solidFill>
                <a:effectLst/>
                <a:uLnTx/>
                <a:uFillTx/>
                <a:latin typeface="Arial" panose="020B0604020202020204" pitchFamily="34" charset="0"/>
                <a:ea typeface="等线" panose="02010600030101010101" pitchFamily="2" charset="-122"/>
                <a:cs typeface="Arial" panose="020B0604020202020204" pitchFamily="34" charset="0"/>
              </a:rPr>
              <a:t>work</a:t>
            </a:r>
            <a:r>
              <a:rPr kumimoji="0" lang="en-US" sz="36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a:t>
            </a:r>
          </a:p>
          <a:p>
            <a:pPr marL="1200150" marR="0" lvl="1" indent="-742950" algn="l" defTabSz="914400" rtl="0" eaLnBrk="1" fontAlgn="auto" latinLnBrk="0" hangingPunct="1">
              <a:lnSpc>
                <a:spcPct val="120000"/>
              </a:lnSpc>
              <a:spcBef>
                <a:spcPts val="500"/>
              </a:spcBef>
              <a:spcAft>
                <a:spcPts val="0"/>
              </a:spcAft>
              <a:buClrTx/>
              <a:buSzTx/>
              <a:buFont typeface="+mj-lt"/>
              <a:buAutoNum type="arabicPeriod"/>
              <a:tabLst/>
              <a:defRPr/>
            </a:pPr>
            <a:r>
              <a:rPr lang="en-US" sz="3200" dirty="0">
                <a:solidFill>
                  <a:sysClr val="windowText" lastClr="000000"/>
                </a:solidFill>
                <a:latin typeface="Arial" panose="020B0604020202020204" pitchFamily="34" charset="0"/>
                <a:cs typeface="Arial" panose="020B0604020202020204" pitchFamily="34" charset="0"/>
              </a:rPr>
              <a:t>What causes the </a:t>
            </a:r>
            <a:r>
              <a:rPr lang="en-US" altLang="zh-CN" sz="3200" dirty="0">
                <a:solidFill>
                  <a:sysClr val="windowText" lastClr="000000"/>
                </a:solidFill>
                <a:latin typeface="Arial" panose="020B0604020202020204" pitchFamily="34" charset="0"/>
                <a:cs typeface="Arial" panose="020B0604020202020204" pitchFamily="34" charset="0"/>
              </a:rPr>
              <a:t>data</a:t>
            </a:r>
            <a:r>
              <a:rPr lang="zh-CN" altLang="en-US" sz="3200" dirty="0">
                <a:solidFill>
                  <a:sysClr val="windowText" lastClr="000000"/>
                </a:solidFill>
                <a:latin typeface="Arial" panose="020B0604020202020204" pitchFamily="34" charset="0"/>
                <a:cs typeface="Arial" panose="020B0604020202020204" pitchFamily="34" charset="0"/>
              </a:rPr>
              <a:t> </a:t>
            </a:r>
            <a:r>
              <a:rPr lang="en-US" sz="3200" dirty="0">
                <a:solidFill>
                  <a:sysClr val="windowText" lastClr="000000"/>
                </a:solidFill>
                <a:latin typeface="Arial" panose="020B0604020202020204" pitchFamily="34" charset="0"/>
                <a:cs typeface="Arial" panose="020B0604020202020204" pitchFamily="34" charset="0"/>
              </a:rPr>
              <a:t>charging gap?</a:t>
            </a:r>
            <a:endParaRPr kumimoji="0" lang="en-US" sz="32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200150" marR="0" lvl="1" indent="-742950" algn="l" defTabSz="914400" rtl="0" eaLnBrk="1" fontAlgn="auto" latinLnBrk="0" hangingPunct="1">
              <a:lnSpc>
                <a:spcPct val="120000"/>
              </a:lnSpc>
              <a:spcBef>
                <a:spcPts val="500"/>
              </a:spcBef>
              <a:spcAft>
                <a:spcPts val="0"/>
              </a:spcAft>
              <a:buClrTx/>
              <a:buSzTx/>
              <a:buFont typeface="+mj-lt"/>
              <a:buAutoNum type="arabicPeriod"/>
              <a:tabLst/>
              <a:defRPr/>
            </a:pPr>
            <a:r>
              <a:rPr kumimoji="0" lang="en-US" sz="32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Why is it hard to bridge the </a:t>
            </a:r>
            <a:r>
              <a:rPr kumimoji="0" lang="en-US" sz="3200" b="0" i="0" u="none" strike="noStrike" kern="120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ga</a:t>
            </a:r>
            <a:r>
              <a:rPr lang="en-US" sz="3200" dirty="0">
                <a:solidFill>
                  <a:sysClr val="windowText" lastClr="000000"/>
                </a:solidFill>
                <a:latin typeface="Arial" panose="020B0604020202020204" pitchFamily="34" charset="0"/>
                <a:cs typeface="Arial" panose="020B0604020202020204" pitchFamily="34" charset="0"/>
              </a:rPr>
              <a:t>p?</a:t>
            </a:r>
            <a:endParaRPr kumimoji="0" lang="en-US" sz="32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1200150" lvl="1" indent="-742950">
              <a:lnSpc>
                <a:spcPct val="120000"/>
              </a:lnSpc>
              <a:buFont typeface="+mj-lt"/>
              <a:buAutoNum type="arabicPeriod"/>
            </a:pPr>
            <a:r>
              <a:rPr lang="en-US" sz="3200" dirty="0">
                <a:solidFill>
                  <a:sysClr val="windowText" lastClr="000000"/>
                </a:solidFill>
                <a:latin typeface="Arial" panose="020B0604020202020204" pitchFamily="34" charset="0"/>
                <a:cs typeface="Arial" panose="020B0604020202020204" pitchFamily="34" charset="0"/>
              </a:rPr>
              <a:t>How to bridge the gap in the cellular edge?</a:t>
            </a:r>
          </a:p>
        </p:txBody>
      </p:sp>
    </p:spTree>
    <p:extLst>
      <p:ext uri="{BB962C8B-B14F-4D97-AF65-F5344CB8AC3E}">
        <p14:creationId xmlns:p14="http://schemas.microsoft.com/office/powerpoint/2010/main" val="18619323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8">
                                            <p:bg/>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8">
                                            <p:txEl>
                                              <p:pRg st="1" end="1"/>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8">
                                            <p:txEl>
                                              <p:pRg st="2" end="2"/>
                                            </p:txEl>
                                          </p:spTgt>
                                        </p:tgtEl>
                                        <p:attrNameLst>
                                          <p:attrName>style.visibility</p:attrName>
                                        </p:attrNameLst>
                                      </p:cBhvr>
                                      <p:to>
                                        <p:strVal val="visible"/>
                                      </p:to>
                                    </p:set>
                                  </p:childTnLst>
                                </p:cTn>
                              </p:par>
                              <p:par>
                                <p:cTn id="26" presetID="1" presetClass="exit" presetSubtype="0" fill="hold" grpId="1" nodeType="withEffect">
                                  <p:stCondLst>
                                    <p:cond delay="0"/>
                                  </p:stCondLst>
                                  <p:childTnLst>
                                    <p:set>
                                      <p:cBhvr>
                                        <p:cTn id="27" dur="1" fill="hold">
                                          <p:stCondLst>
                                            <p:cond delay="0"/>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2" grpId="1"/>
      <p:bldP spid="18"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A38C31-4C69-CA49-A66C-4941A9973243}"/>
              </a:ext>
            </a:extLst>
          </p:cNvPr>
          <p:cNvSpPr>
            <a:spLocks noGrp="1"/>
          </p:cNvSpPr>
          <p:nvPr>
            <p:ph type="title"/>
          </p:nvPr>
        </p:nvSpPr>
        <p:spPr/>
        <p:txBody>
          <a:bodyPr/>
          <a:lstStyle/>
          <a:p>
            <a:r>
              <a:rPr lang="en-US" dirty="0"/>
              <a:t>What causes the data charging gap in cellular edge?</a:t>
            </a:r>
          </a:p>
        </p:txBody>
      </p:sp>
      <p:sp>
        <p:nvSpPr>
          <p:cNvPr id="7" name="Content Placeholder 6">
            <a:extLst>
              <a:ext uri="{FF2B5EF4-FFF2-40B4-BE49-F238E27FC236}">
                <a16:creationId xmlns:a16="http://schemas.microsoft.com/office/drawing/2014/main" id="{25607953-DA5C-9242-8534-39184C055A0A}"/>
              </a:ext>
            </a:extLst>
          </p:cNvPr>
          <p:cNvSpPr>
            <a:spLocks noGrp="1"/>
          </p:cNvSpPr>
          <p:nvPr>
            <p:ph sz="half" idx="1"/>
          </p:nvPr>
        </p:nvSpPr>
        <p:spPr>
          <a:xfrm>
            <a:off x="81263" y="2514600"/>
            <a:ext cx="6359873" cy="3581400"/>
          </a:xfrm>
        </p:spPr>
        <p:txBody>
          <a:bodyPr>
            <a:normAutofit/>
          </a:bodyPr>
          <a:lstStyle/>
          <a:p>
            <a:pPr lvl="1">
              <a:buFont typeface="Arial" panose="020B0604020202020204" pitchFamily="34" charset="0"/>
              <a:buChar char="•"/>
            </a:pPr>
            <a:r>
              <a:rPr lang="en-US" sz="2400" dirty="0"/>
              <a:t>Enlarged by edge’s </a:t>
            </a:r>
            <a:r>
              <a:rPr lang="en-US" sz="2400" b="1" dirty="0"/>
              <a:t>low-latency</a:t>
            </a:r>
            <a:r>
              <a:rPr lang="en-US" sz="2400" dirty="0"/>
              <a:t> demand</a:t>
            </a:r>
          </a:p>
          <a:p>
            <a:pPr lvl="2">
              <a:buFont typeface="Arial" panose="020B0604020202020204" pitchFamily="34" charset="0"/>
              <a:buChar char="•"/>
            </a:pPr>
            <a:r>
              <a:rPr lang="en-US" sz="2000" dirty="0"/>
              <a:t>No loss recovery by UDP-based real-time protocol</a:t>
            </a:r>
          </a:p>
          <a:p>
            <a:pPr lvl="2">
              <a:buFont typeface="Arial" panose="020B0604020202020204" pitchFamily="34" charset="0"/>
              <a:buChar char="•"/>
            </a:pPr>
            <a:r>
              <a:rPr lang="en-US" sz="2000" dirty="0"/>
              <a:t>Data drop </a:t>
            </a:r>
            <a:r>
              <a:rPr lang="en-US" altLang="zh-CN" sz="2000" dirty="0"/>
              <a:t>after</a:t>
            </a:r>
            <a:r>
              <a:rPr lang="en-US" sz="2000" dirty="0"/>
              <a:t> exceeding delay deadline</a:t>
            </a:r>
          </a:p>
          <a:p>
            <a:pPr lvl="1">
              <a:buFont typeface="Arial" panose="020B0604020202020204" pitchFamily="34" charset="0"/>
              <a:buChar char="•"/>
            </a:pPr>
            <a:r>
              <a:rPr lang="en-US" sz="2400" dirty="0">
                <a:solidFill>
                  <a:prstClr val="black"/>
                </a:solidFill>
              </a:rPr>
              <a:t>From all layers at network &amp; edge</a:t>
            </a:r>
            <a:endParaRPr lang="en-US" sz="2200" dirty="0"/>
          </a:p>
          <a:p>
            <a:pPr lvl="8">
              <a:buFont typeface="Arial" panose="020B0604020202020204" pitchFamily="34" charset="0"/>
              <a:buChar char="•"/>
            </a:pPr>
            <a:endParaRPr lang="en-US" sz="500" dirty="0"/>
          </a:p>
          <a:p>
            <a:pPr lvl="7">
              <a:buFont typeface="Arial" panose="020B0604020202020204" pitchFamily="34" charset="0"/>
              <a:buChar char="•"/>
            </a:pPr>
            <a:endParaRPr lang="en-US" sz="500" dirty="0"/>
          </a:p>
          <a:p>
            <a:pPr lvl="5">
              <a:buFont typeface="Arial" panose="020B0604020202020204" pitchFamily="34" charset="0"/>
              <a:buChar char="•"/>
            </a:pPr>
            <a:endParaRPr lang="en-US" sz="1000" dirty="0"/>
          </a:p>
          <a:p>
            <a:pPr marL="0" indent="0">
              <a:buNone/>
            </a:pPr>
            <a:endParaRPr lang="en-US" sz="2400" dirty="0"/>
          </a:p>
        </p:txBody>
      </p:sp>
      <p:sp>
        <p:nvSpPr>
          <p:cNvPr id="4" name="Slide Number Placeholder 3">
            <a:extLst>
              <a:ext uri="{FF2B5EF4-FFF2-40B4-BE49-F238E27FC236}">
                <a16:creationId xmlns:a16="http://schemas.microsoft.com/office/drawing/2014/main" id="{8AC0F71D-02E9-F640-87BE-E712BBA961A2}"/>
              </a:ext>
            </a:extLst>
          </p:cNvPr>
          <p:cNvSpPr>
            <a:spLocks noGrp="1"/>
          </p:cNvSpPr>
          <p:nvPr>
            <p:ph type="sldNum" sz="quarter" idx="12"/>
          </p:nvPr>
        </p:nvSpPr>
        <p:spPr/>
        <p:txBody>
          <a:bodyPr/>
          <a:lstStyle/>
          <a:p>
            <a:fld id="{B016F8AB-BCEA-4347-8BA6-BE776009BC89}" type="slidenum">
              <a:rPr lang="en-US" smtClean="0"/>
              <a:pPr/>
              <a:t>6</a:t>
            </a:fld>
            <a:endParaRPr lang="en-US"/>
          </a:p>
        </p:txBody>
      </p:sp>
      <p:sp>
        <p:nvSpPr>
          <p:cNvPr id="6" name="Rounded Rectangle 5">
            <a:extLst>
              <a:ext uri="{FF2B5EF4-FFF2-40B4-BE49-F238E27FC236}">
                <a16:creationId xmlns:a16="http://schemas.microsoft.com/office/drawing/2014/main" id="{B92C7B8C-955F-524F-B0D8-6FE2F064A0A7}"/>
              </a:ext>
            </a:extLst>
          </p:cNvPr>
          <p:cNvSpPr/>
          <p:nvPr/>
        </p:nvSpPr>
        <p:spPr bwMode="ltGray">
          <a:xfrm>
            <a:off x="1782801" y="1389557"/>
            <a:ext cx="2956798" cy="609600"/>
          </a:xfrm>
          <a:prstGeom prst="roundRect">
            <a:avLst/>
          </a:prstGeom>
          <a:solidFill>
            <a:srgbClr val="425563"/>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dirty="0"/>
              <a:t>Data loss</a:t>
            </a:r>
          </a:p>
        </p:txBody>
      </p:sp>
      <p:sp>
        <p:nvSpPr>
          <p:cNvPr id="16" name="TextBox 15">
            <a:extLst>
              <a:ext uri="{FF2B5EF4-FFF2-40B4-BE49-F238E27FC236}">
                <a16:creationId xmlns:a16="http://schemas.microsoft.com/office/drawing/2014/main" id="{CFCE5973-4594-534E-84C0-DCBB263C4974}"/>
              </a:ext>
            </a:extLst>
          </p:cNvPr>
          <p:cNvSpPr txBox="1"/>
          <p:nvPr/>
        </p:nvSpPr>
        <p:spPr>
          <a:xfrm>
            <a:off x="3729038" y="7700963"/>
            <a:ext cx="0" cy="0"/>
          </a:xfrm>
          <a:prstGeom prst="rect">
            <a:avLst/>
          </a:prstGeom>
          <a:noFill/>
        </p:spPr>
        <p:txBody>
          <a:bodyPr wrap="none" lIns="0" tIns="0" rIns="0" bIns="0" rtlCol="0">
            <a:noAutofit/>
          </a:bodyPr>
          <a:lstStyle/>
          <a:p>
            <a:pPr>
              <a:lnSpc>
                <a:spcPct val="90000"/>
              </a:lnSpc>
            </a:pPr>
            <a:endParaRPr lang="en-US" dirty="0"/>
          </a:p>
        </p:txBody>
      </p:sp>
      <p:pic>
        <p:nvPicPr>
          <p:cNvPr id="8" name="Picture 7">
            <a:extLst>
              <a:ext uri="{FF2B5EF4-FFF2-40B4-BE49-F238E27FC236}">
                <a16:creationId xmlns:a16="http://schemas.microsoft.com/office/drawing/2014/main" id="{BFE208DD-A059-9649-9FFC-98BC1143FEAA}"/>
              </a:ext>
            </a:extLst>
          </p:cNvPr>
          <p:cNvPicPr>
            <a:picLocks noChangeAspect="1"/>
          </p:cNvPicPr>
          <p:nvPr/>
        </p:nvPicPr>
        <p:blipFill>
          <a:blip r:embed="rId3"/>
          <a:stretch>
            <a:fillRect/>
          </a:stretch>
        </p:blipFill>
        <p:spPr>
          <a:xfrm>
            <a:off x="6092602" y="1190114"/>
            <a:ext cx="5634194" cy="1252043"/>
          </a:xfrm>
          <a:prstGeom prst="rect">
            <a:avLst/>
          </a:prstGeom>
        </p:spPr>
      </p:pic>
      <p:grpSp>
        <p:nvGrpSpPr>
          <p:cNvPr id="10" name="Group 9">
            <a:extLst>
              <a:ext uri="{FF2B5EF4-FFF2-40B4-BE49-F238E27FC236}">
                <a16:creationId xmlns:a16="http://schemas.microsoft.com/office/drawing/2014/main" id="{625D2206-C705-C74E-89BD-FEF98B06C075}"/>
              </a:ext>
            </a:extLst>
          </p:cNvPr>
          <p:cNvGrpSpPr/>
          <p:nvPr/>
        </p:nvGrpSpPr>
        <p:grpSpPr>
          <a:xfrm>
            <a:off x="6705600" y="1281428"/>
            <a:ext cx="1800059" cy="283151"/>
            <a:chOff x="6695133" y="1299135"/>
            <a:chExt cx="1800059" cy="283151"/>
          </a:xfrm>
        </p:grpSpPr>
        <p:sp>
          <p:nvSpPr>
            <p:cNvPr id="9" name="Cross 8">
              <a:extLst>
                <a:ext uri="{FF2B5EF4-FFF2-40B4-BE49-F238E27FC236}">
                  <a16:creationId xmlns:a16="http://schemas.microsoft.com/office/drawing/2014/main" id="{3707E927-7606-6E42-B7D5-100269742E11}"/>
                </a:ext>
              </a:extLst>
            </p:cNvPr>
            <p:cNvSpPr/>
            <p:nvPr/>
          </p:nvSpPr>
          <p:spPr bwMode="ltGray">
            <a:xfrm rot="2700000">
              <a:off x="6695133" y="1299135"/>
              <a:ext cx="283150" cy="283150"/>
            </a:xfrm>
            <a:prstGeom prst="plus">
              <a:avLst>
                <a:gd name="adj" fmla="val 43280"/>
              </a:avLst>
            </a:prstGeom>
            <a:solidFill>
              <a:srgbClr val="C0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solidFill>
                  <a:srgbClr val="C00000"/>
                </a:solidFill>
              </a:endParaRPr>
            </a:p>
          </p:txBody>
        </p:sp>
        <p:sp>
          <p:nvSpPr>
            <p:cNvPr id="17" name="Cross 16">
              <a:extLst>
                <a:ext uri="{FF2B5EF4-FFF2-40B4-BE49-F238E27FC236}">
                  <a16:creationId xmlns:a16="http://schemas.microsoft.com/office/drawing/2014/main" id="{19894152-921B-CE43-9EDD-B092B03119B3}"/>
                </a:ext>
              </a:extLst>
            </p:cNvPr>
            <p:cNvSpPr/>
            <p:nvPr/>
          </p:nvSpPr>
          <p:spPr bwMode="ltGray">
            <a:xfrm rot="2700000">
              <a:off x="6918981" y="1299136"/>
              <a:ext cx="283150" cy="283150"/>
            </a:xfrm>
            <a:prstGeom prst="plus">
              <a:avLst>
                <a:gd name="adj" fmla="val 43280"/>
              </a:avLst>
            </a:prstGeom>
            <a:solidFill>
              <a:srgbClr val="C0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solidFill>
                  <a:srgbClr val="C00000"/>
                </a:solidFill>
              </a:endParaRPr>
            </a:p>
          </p:txBody>
        </p:sp>
        <p:sp>
          <p:nvSpPr>
            <p:cNvPr id="18" name="Cross 17">
              <a:extLst>
                <a:ext uri="{FF2B5EF4-FFF2-40B4-BE49-F238E27FC236}">
                  <a16:creationId xmlns:a16="http://schemas.microsoft.com/office/drawing/2014/main" id="{ACD693AF-6430-D44E-899F-B0103A9D4C08}"/>
                </a:ext>
              </a:extLst>
            </p:cNvPr>
            <p:cNvSpPr/>
            <p:nvPr/>
          </p:nvSpPr>
          <p:spPr bwMode="ltGray">
            <a:xfrm rot="2700000">
              <a:off x="8212042" y="1299136"/>
              <a:ext cx="283150" cy="283150"/>
            </a:xfrm>
            <a:prstGeom prst="plus">
              <a:avLst>
                <a:gd name="adj" fmla="val 43280"/>
              </a:avLst>
            </a:prstGeom>
            <a:solidFill>
              <a:srgbClr val="C000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solidFill>
                  <a:srgbClr val="C00000"/>
                </a:solidFill>
              </a:endParaRPr>
            </a:p>
          </p:txBody>
        </p:sp>
      </p:grpSp>
      <p:sp>
        <p:nvSpPr>
          <p:cNvPr id="22" name="Rounded Rectangle 21">
            <a:extLst>
              <a:ext uri="{FF2B5EF4-FFF2-40B4-BE49-F238E27FC236}">
                <a16:creationId xmlns:a16="http://schemas.microsoft.com/office/drawing/2014/main" id="{A36A40A9-8765-634D-A1FC-91B901752995}"/>
              </a:ext>
            </a:extLst>
          </p:cNvPr>
          <p:cNvSpPr/>
          <p:nvPr/>
        </p:nvSpPr>
        <p:spPr bwMode="ltGray">
          <a:xfrm>
            <a:off x="6450121" y="5275997"/>
            <a:ext cx="5257800" cy="652520"/>
          </a:xfrm>
          <a:prstGeom prst="roundRect">
            <a:avLst>
              <a:gd name="adj" fmla="val 0"/>
            </a:avLst>
          </a:prstGeom>
          <a:solidFill>
            <a:srgbClr val="01A98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altLang="zh-CN" sz="2400" b="1" dirty="0">
                <a:solidFill>
                  <a:schemeClr val="bg1"/>
                </a:solidFill>
              </a:rPr>
              <a:t>Physical</a:t>
            </a:r>
            <a:r>
              <a:rPr lang="zh-CN" altLang="en-US" sz="2400" b="1" dirty="0">
                <a:solidFill>
                  <a:schemeClr val="bg1"/>
                </a:solidFill>
              </a:rPr>
              <a:t> </a:t>
            </a:r>
            <a:r>
              <a:rPr lang="en-US" altLang="zh-CN" sz="2400" b="1" dirty="0">
                <a:solidFill>
                  <a:schemeClr val="bg1"/>
                </a:solidFill>
              </a:rPr>
              <a:t>layer</a:t>
            </a:r>
            <a:r>
              <a:rPr lang="en-US" altLang="zh-CN" sz="2400" dirty="0">
                <a:solidFill>
                  <a:schemeClr val="bg1"/>
                </a:solidFill>
              </a:rPr>
              <a:t>:</a:t>
            </a:r>
          </a:p>
          <a:p>
            <a:pPr algn="ctr">
              <a:lnSpc>
                <a:spcPct val="90000"/>
              </a:lnSpc>
            </a:pPr>
            <a:r>
              <a:rPr lang="en-US" altLang="zh-CN" dirty="0">
                <a:solidFill>
                  <a:schemeClr val="bg1"/>
                </a:solidFill>
              </a:rPr>
              <a:t>Intermittent</a:t>
            </a:r>
            <a:r>
              <a:rPr lang="zh-CN" altLang="en-US" dirty="0">
                <a:solidFill>
                  <a:schemeClr val="bg1"/>
                </a:solidFill>
              </a:rPr>
              <a:t> </a:t>
            </a:r>
            <a:r>
              <a:rPr lang="en-US" altLang="zh-CN" dirty="0">
                <a:solidFill>
                  <a:schemeClr val="bg1"/>
                </a:solidFill>
              </a:rPr>
              <a:t>wireless</a:t>
            </a:r>
            <a:r>
              <a:rPr lang="zh-CN" altLang="en-US" dirty="0">
                <a:solidFill>
                  <a:schemeClr val="bg1"/>
                </a:solidFill>
              </a:rPr>
              <a:t> </a:t>
            </a:r>
            <a:r>
              <a:rPr lang="en-US" altLang="zh-CN" dirty="0">
                <a:solidFill>
                  <a:schemeClr val="bg1"/>
                </a:solidFill>
              </a:rPr>
              <a:t>connectivity</a:t>
            </a:r>
            <a:endParaRPr lang="en-US" dirty="0">
              <a:solidFill>
                <a:schemeClr val="bg1"/>
              </a:solidFill>
            </a:endParaRPr>
          </a:p>
        </p:txBody>
      </p:sp>
      <p:sp>
        <p:nvSpPr>
          <p:cNvPr id="23" name="Rounded Rectangle 22">
            <a:extLst>
              <a:ext uri="{FF2B5EF4-FFF2-40B4-BE49-F238E27FC236}">
                <a16:creationId xmlns:a16="http://schemas.microsoft.com/office/drawing/2014/main" id="{C8A004B9-9A2B-0345-845C-5CE31E0E68BB}"/>
              </a:ext>
            </a:extLst>
          </p:cNvPr>
          <p:cNvSpPr/>
          <p:nvPr/>
        </p:nvSpPr>
        <p:spPr bwMode="ltGray">
          <a:xfrm>
            <a:off x="6450121" y="4632630"/>
            <a:ext cx="5257800" cy="652520"/>
          </a:xfrm>
          <a:prstGeom prst="roundRect">
            <a:avLst>
              <a:gd name="adj" fmla="val 0"/>
            </a:avLst>
          </a:prstGeom>
          <a:solidFill>
            <a:srgbClr val="01A98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altLang="zh-CN" sz="2400" b="1" dirty="0">
                <a:solidFill>
                  <a:schemeClr val="bg1"/>
                </a:solidFill>
              </a:rPr>
              <a:t>Link</a:t>
            </a:r>
            <a:r>
              <a:rPr lang="zh-CN" altLang="en-US" sz="2400" b="1" dirty="0">
                <a:solidFill>
                  <a:schemeClr val="bg1"/>
                </a:solidFill>
              </a:rPr>
              <a:t> </a:t>
            </a:r>
            <a:r>
              <a:rPr lang="en-US" altLang="zh-CN" sz="2400" b="1" dirty="0">
                <a:solidFill>
                  <a:schemeClr val="bg1"/>
                </a:solidFill>
              </a:rPr>
              <a:t>layer</a:t>
            </a:r>
            <a:r>
              <a:rPr lang="en-US" altLang="zh-CN" sz="2400" dirty="0">
                <a:solidFill>
                  <a:schemeClr val="bg1"/>
                </a:solidFill>
              </a:rPr>
              <a:t>:</a:t>
            </a:r>
          </a:p>
          <a:p>
            <a:pPr algn="ctr">
              <a:lnSpc>
                <a:spcPct val="90000"/>
              </a:lnSpc>
            </a:pPr>
            <a:r>
              <a:rPr lang="en-US" altLang="zh-CN" dirty="0">
                <a:solidFill>
                  <a:schemeClr val="bg1"/>
                </a:solidFill>
              </a:rPr>
              <a:t>Device</a:t>
            </a:r>
            <a:r>
              <a:rPr lang="zh-CN" altLang="en-US" dirty="0">
                <a:solidFill>
                  <a:schemeClr val="bg1"/>
                </a:solidFill>
              </a:rPr>
              <a:t> </a:t>
            </a:r>
            <a:r>
              <a:rPr lang="en-US" altLang="zh-CN" dirty="0">
                <a:solidFill>
                  <a:schemeClr val="bg1"/>
                </a:solidFill>
              </a:rPr>
              <a:t>mobility;</a:t>
            </a:r>
            <a:r>
              <a:rPr lang="zh-CN" altLang="en-US" dirty="0">
                <a:solidFill>
                  <a:schemeClr val="bg1"/>
                </a:solidFill>
              </a:rPr>
              <a:t> </a:t>
            </a:r>
            <a:r>
              <a:rPr lang="en-US" altLang="zh-CN" dirty="0">
                <a:solidFill>
                  <a:schemeClr val="bg1"/>
                </a:solidFill>
              </a:rPr>
              <a:t>loss</a:t>
            </a:r>
            <a:r>
              <a:rPr lang="zh-CN" altLang="en-US" dirty="0">
                <a:solidFill>
                  <a:schemeClr val="bg1"/>
                </a:solidFill>
              </a:rPr>
              <a:t> </a:t>
            </a:r>
            <a:r>
              <a:rPr lang="en-US" altLang="zh-CN" dirty="0">
                <a:solidFill>
                  <a:schemeClr val="bg1"/>
                </a:solidFill>
              </a:rPr>
              <a:t>recovery</a:t>
            </a:r>
            <a:r>
              <a:rPr lang="zh-CN" altLang="en-US" dirty="0">
                <a:solidFill>
                  <a:schemeClr val="bg1"/>
                </a:solidFill>
              </a:rPr>
              <a:t> </a:t>
            </a:r>
            <a:r>
              <a:rPr lang="en-US" altLang="zh-CN" dirty="0">
                <a:solidFill>
                  <a:schemeClr val="bg1"/>
                </a:solidFill>
              </a:rPr>
              <a:t>disabled</a:t>
            </a:r>
            <a:endParaRPr lang="en-US" dirty="0">
              <a:solidFill>
                <a:schemeClr val="bg1"/>
              </a:solidFill>
            </a:endParaRPr>
          </a:p>
        </p:txBody>
      </p:sp>
      <p:sp>
        <p:nvSpPr>
          <p:cNvPr id="24" name="Rounded Rectangle 23">
            <a:extLst>
              <a:ext uri="{FF2B5EF4-FFF2-40B4-BE49-F238E27FC236}">
                <a16:creationId xmlns:a16="http://schemas.microsoft.com/office/drawing/2014/main" id="{B91D4EF1-5212-FB49-A076-A458510844FE}"/>
              </a:ext>
            </a:extLst>
          </p:cNvPr>
          <p:cNvSpPr/>
          <p:nvPr/>
        </p:nvSpPr>
        <p:spPr bwMode="ltGray">
          <a:xfrm>
            <a:off x="6450121" y="3989262"/>
            <a:ext cx="5257800" cy="652520"/>
          </a:xfrm>
          <a:prstGeom prst="roundRect">
            <a:avLst>
              <a:gd name="adj" fmla="val 0"/>
            </a:avLst>
          </a:prstGeom>
          <a:solidFill>
            <a:srgbClr val="01A98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altLang="zh-CN" sz="2400" b="1" dirty="0">
                <a:solidFill>
                  <a:schemeClr val="bg1"/>
                </a:solidFill>
              </a:rPr>
              <a:t>IP</a:t>
            </a:r>
            <a:r>
              <a:rPr lang="zh-CN" altLang="en-US" sz="2400" b="1" dirty="0">
                <a:solidFill>
                  <a:schemeClr val="bg1"/>
                </a:solidFill>
              </a:rPr>
              <a:t> </a:t>
            </a:r>
            <a:r>
              <a:rPr lang="en-US" altLang="zh-CN" sz="2400" b="1" dirty="0">
                <a:solidFill>
                  <a:schemeClr val="bg1"/>
                </a:solidFill>
              </a:rPr>
              <a:t>layer</a:t>
            </a:r>
            <a:r>
              <a:rPr lang="en-US" altLang="zh-CN" sz="2400" dirty="0">
                <a:solidFill>
                  <a:schemeClr val="bg1"/>
                </a:solidFill>
              </a:rPr>
              <a:t>:</a:t>
            </a:r>
          </a:p>
          <a:p>
            <a:pPr algn="ctr">
              <a:lnSpc>
                <a:spcPct val="90000"/>
              </a:lnSpc>
            </a:pPr>
            <a:r>
              <a:rPr lang="en-US" altLang="zh-CN" dirty="0">
                <a:solidFill>
                  <a:schemeClr val="bg1"/>
                </a:solidFill>
              </a:rPr>
              <a:t>Network</a:t>
            </a:r>
            <a:r>
              <a:rPr lang="zh-CN" altLang="en-US" dirty="0">
                <a:solidFill>
                  <a:schemeClr val="bg1"/>
                </a:solidFill>
              </a:rPr>
              <a:t> </a:t>
            </a:r>
            <a:r>
              <a:rPr lang="en-US" altLang="zh-CN" dirty="0">
                <a:solidFill>
                  <a:schemeClr val="bg1"/>
                </a:solidFill>
              </a:rPr>
              <a:t>congestion;</a:t>
            </a:r>
            <a:r>
              <a:rPr lang="zh-CN" altLang="en-US" dirty="0">
                <a:solidFill>
                  <a:schemeClr val="bg1"/>
                </a:solidFill>
              </a:rPr>
              <a:t> </a:t>
            </a:r>
            <a:r>
              <a:rPr lang="en-US" altLang="zh-CN" dirty="0">
                <a:solidFill>
                  <a:schemeClr val="bg1"/>
                </a:solidFill>
              </a:rPr>
              <a:t>TTL</a:t>
            </a:r>
            <a:r>
              <a:rPr lang="zh-CN" altLang="en-US" dirty="0">
                <a:solidFill>
                  <a:schemeClr val="bg1"/>
                </a:solidFill>
              </a:rPr>
              <a:t> </a:t>
            </a:r>
            <a:r>
              <a:rPr lang="en-US" altLang="zh-CN" dirty="0">
                <a:solidFill>
                  <a:schemeClr val="bg1"/>
                </a:solidFill>
              </a:rPr>
              <a:t>expiry</a:t>
            </a:r>
            <a:endParaRPr lang="en-US" dirty="0">
              <a:solidFill>
                <a:schemeClr val="bg1"/>
              </a:solidFill>
            </a:endParaRPr>
          </a:p>
        </p:txBody>
      </p:sp>
      <p:sp>
        <p:nvSpPr>
          <p:cNvPr id="25" name="Rounded Rectangle 24">
            <a:extLst>
              <a:ext uri="{FF2B5EF4-FFF2-40B4-BE49-F238E27FC236}">
                <a16:creationId xmlns:a16="http://schemas.microsoft.com/office/drawing/2014/main" id="{3AC87377-8206-9D41-AFA0-BBE38082B99A}"/>
              </a:ext>
            </a:extLst>
          </p:cNvPr>
          <p:cNvSpPr/>
          <p:nvPr/>
        </p:nvSpPr>
        <p:spPr bwMode="ltGray">
          <a:xfrm>
            <a:off x="6450121" y="3345894"/>
            <a:ext cx="5257800" cy="652520"/>
          </a:xfrm>
          <a:prstGeom prst="roundRect">
            <a:avLst>
              <a:gd name="adj" fmla="val 0"/>
            </a:avLst>
          </a:prstGeom>
          <a:solidFill>
            <a:srgbClr val="01A98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altLang="zh-CN" sz="2400" b="1" dirty="0">
                <a:solidFill>
                  <a:schemeClr val="bg1"/>
                </a:solidFill>
              </a:rPr>
              <a:t>Transport</a:t>
            </a:r>
            <a:r>
              <a:rPr lang="zh-CN" altLang="en-US" sz="2400" b="1" dirty="0">
                <a:solidFill>
                  <a:schemeClr val="bg1"/>
                </a:solidFill>
              </a:rPr>
              <a:t> </a:t>
            </a:r>
            <a:r>
              <a:rPr lang="en-US" altLang="zh-CN" sz="2400" b="1" dirty="0">
                <a:solidFill>
                  <a:schemeClr val="bg1"/>
                </a:solidFill>
              </a:rPr>
              <a:t>layer</a:t>
            </a:r>
            <a:r>
              <a:rPr lang="en-US" altLang="zh-CN" sz="2400" dirty="0">
                <a:solidFill>
                  <a:schemeClr val="bg1"/>
                </a:solidFill>
              </a:rPr>
              <a:t>:</a:t>
            </a:r>
          </a:p>
          <a:p>
            <a:pPr algn="ctr">
              <a:lnSpc>
                <a:spcPct val="90000"/>
              </a:lnSpc>
            </a:pPr>
            <a:r>
              <a:rPr lang="en-US" altLang="zh-CN" dirty="0">
                <a:solidFill>
                  <a:schemeClr val="bg1"/>
                </a:solidFill>
              </a:rPr>
              <a:t>Spurious</a:t>
            </a:r>
            <a:r>
              <a:rPr lang="zh-CN" altLang="en-US" dirty="0">
                <a:solidFill>
                  <a:schemeClr val="bg1"/>
                </a:solidFill>
              </a:rPr>
              <a:t> </a:t>
            </a:r>
            <a:r>
              <a:rPr lang="en-US" altLang="zh-CN" dirty="0">
                <a:solidFill>
                  <a:schemeClr val="bg1"/>
                </a:solidFill>
              </a:rPr>
              <a:t>retransmission; no loss recovery in UDP</a:t>
            </a:r>
            <a:endParaRPr lang="en-US" dirty="0">
              <a:solidFill>
                <a:schemeClr val="bg1"/>
              </a:solidFill>
            </a:endParaRPr>
          </a:p>
        </p:txBody>
      </p:sp>
      <p:sp>
        <p:nvSpPr>
          <p:cNvPr id="26" name="Rounded Rectangle 25">
            <a:extLst>
              <a:ext uri="{FF2B5EF4-FFF2-40B4-BE49-F238E27FC236}">
                <a16:creationId xmlns:a16="http://schemas.microsoft.com/office/drawing/2014/main" id="{9D22FCFB-5D3D-724D-9137-7B29EA68F992}"/>
              </a:ext>
            </a:extLst>
          </p:cNvPr>
          <p:cNvSpPr/>
          <p:nvPr/>
        </p:nvSpPr>
        <p:spPr bwMode="ltGray">
          <a:xfrm>
            <a:off x="6450121" y="2702526"/>
            <a:ext cx="5257800" cy="652520"/>
          </a:xfrm>
          <a:prstGeom prst="roundRect">
            <a:avLst>
              <a:gd name="adj" fmla="val 0"/>
            </a:avLst>
          </a:prstGeom>
          <a:solidFill>
            <a:srgbClr val="01A98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altLang="zh-CN" sz="2400" b="1" dirty="0">
                <a:solidFill>
                  <a:schemeClr val="bg1"/>
                </a:solidFill>
              </a:rPr>
              <a:t>Application</a:t>
            </a:r>
            <a:r>
              <a:rPr lang="zh-CN" altLang="en-US" sz="2400" b="1" dirty="0">
                <a:solidFill>
                  <a:schemeClr val="bg1"/>
                </a:solidFill>
              </a:rPr>
              <a:t> </a:t>
            </a:r>
            <a:r>
              <a:rPr lang="en-US" altLang="zh-CN" sz="2400" b="1" dirty="0">
                <a:solidFill>
                  <a:schemeClr val="bg1"/>
                </a:solidFill>
              </a:rPr>
              <a:t>layer</a:t>
            </a:r>
            <a:r>
              <a:rPr lang="en-US" altLang="zh-CN" sz="2400" dirty="0">
                <a:solidFill>
                  <a:schemeClr val="bg1"/>
                </a:solidFill>
              </a:rPr>
              <a:t>:</a:t>
            </a:r>
          </a:p>
          <a:p>
            <a:pPr algn="ctr">
              <a:lnSpc>
                <a:spcPct val="90000"/>
              </a:lnSpc>
            </a:pPr>
            <a:r>
              <a:rPr lang="en-US" altLang="zh-CN" dirty="0">
                <a:solidFill>
                  <a:schemeClr val="bg1"/>
                </a:solidFill>
              </a:rPr>
              <a:t>SLA</a:t>
            </a:r>
            <a:r>
              <a:rPr lang="zh-CN" altLang="en-US" dirty="0">
                <a:solidFill>
                  <a:schemeClr val="bg1"/>
                </a:solidFill>
              </a:rPr>
              <a:t> </a:t>
            </a:r>
            <a:r>
              <a:rPr lang="en-US" altLang="zh-CN" dirty="0">
                <a:solidFill>
                  <a:schemeClr val="bg1"/>
                </a:solidFill>
              </a:rPr>
              <a:t>deadline</a:t>
            </a:r>
            <a:r>
              <a:rPr lang="zh-CN" altLang="en-US" dirty="0">
                <a:solidFill>
                  <a:schemeClr val="bg1"/>
                </a:solidFill>
              </a:rPr>
              <a:t> </a:t>
            </a:r>
            <a:r>
              <a:rPr lang="en-US" altLang="zh-CN" dirty="0">
                <a:solidFill>
                  <a:schemeClr val="bg1"/>
                </a:solidFill>
              </a:rPr>
              <a:t>expiry</a:t>
            </a:r>
            <a:endParaRPr lang="en-US" dirty="0">
              <a:solidFill>
                <a:schemeClr val="bg1"/>
              </a:solidFill>
            </a:endParaRPr>
          </a:p>
        </p:txBody>
      </p:sp>
      <p:graphicFrame>
        <p:nvGraphicFramePr>
          <p:cNvPr id="3" name="Table 2">
            <a:extLst>
              <a:ext uri="{FF2B5EF4-FFF2-40B4-BE49-F238E27FC236}">
                <a16:creationId xmlns:a16="http://schemas.microsoft.com/office/drawing/2014/main" id="{F8986BBA-5B5E-5F47-A767-E34F23EDFE2B}"/>
              </a:ext>
            </a:extLst>
          </p:cNvPr>
          <p:cNvGraphicFramePr>
            <a:graphicFrameLocks noGrp="1"/>
          </p:cNvGraphicFramePr>
          <p:nvPr>
            <p:extLst/>
          </p:nvPr>
        </p:nvGraphicFramePr>
        <p:xfrm>
          <a:off x="1137616" y="4190144"/>
          <a:ext cx="4896423" cy="1738372"/>
        </p:xfrm>
        <a:graphic>
          <a:graphicData uri="http://schemas.openxmlformats.org/drawingml/2006/table">
            <a:tbl>
              <a:tblPr firstRow="1" bandRow="1">
                <a:tableStyleId>{912C8C85-51F0-491E-9774-3900AFEF0FD7}</a:tableStyleId>
              </a:tblPr>
              <a:tblGrid>
                <a:gridCol w="2926690">
                  <a:extLst>
                    <a:ext uri="{9D8B030D-6E8A-4147-A177-3AD203B41FA5}">
                      <a16:colId xmlns:a16="http://schemas.microsoft.com/office/drawing/2014/main" val="1258248383"/>
                    </a:ext>
                  </a:extLst>
                </a:gridCol>
                <a:gridCol w="1969733">
                  <a:extLst>
                    <a:ext uri="{9D8B030D-6E8A-4147-A177-3AD203B41FA5}">
                      <a16:colId xmlns:a16="http://schemas.microsoft.com/office/drawing/2014/main" val="3918096674"/>
                    </a:ext>
                  </a:extLst>
                </a:gridCol>
              </a:tblGrid>
              <a:tr h="434593">
                <a:tc>
                  <a:txBody>
                    <a:bodyPr/>
                    <a:lstStyle/>
                    <a:p>
                      <a:pPr algn="ctr"/>
                      <a:r>
                        <a:rPr lang="en-US" altLang="zh-CN" dirty="0"/>
                        <a:t>Edge</a:t>
                      </a:r>
                      <a:r>
                        <a:rPr lang="zh-CN" altLang="en-US" dirty="0"/>
                        <a:t> </a:t>
                      </a:r>
                      <a:r>
                        <a:rPr lang="en-US" altLang="zh-CN" dirty="0"/>
                        <a:t>applications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1A982"/>
                    </a:solidFill>
                  </a:tcPr>
                </a:tc>
                <a:tc>
                  <a:txBody>
                    <a:bodyPr/>
                    <a:lstStyle/>
                    <a:p>
                      <a:pPr algn="ctr"/>
                      <a:r>
                        <a:rPr lang="en-US" altLang="zh-CN" dirty="0"/>
                        <a:t>Charging</a:t>
                      </a:r>
                      <a:r>
                        <a:rPr lang="zh-CN" altLang="en-US" dirty="0"/>
                        <a:t> </a:t>
                      </a:r>
                      <a:r>
                        <a:rPr lang="en-US" altLang="zh-CN" dirty="0"/>
                        <a:t>gap</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1A982"/>
                    </a:solidFill>
                  </a:tcPr>
                </a:tc>
                <a:extLst>
                  <a:ext uri="{0D108BD9-81ED-4DB2-BD59-A6C34878D82A}">
                    <a16:rowId xmlns:a16="http://schemas.microsoft.com/office/drawing/2014/main" val="1869714147"/>
                  </a:ext>
                </a:extLst>
              </a:tr>
              <a:tr h="434593">
                <a:tc>
                  <a:txBody>
                    <a:bodyPr/>
                    <a:lstStyle/>
                    <a:p>
                      <a:pPr algn="l"/>
                      <a:r>
                        <a:rPr lang="en-US" altLang="zh-CN" dirty="0" err="1"/>
                        <a:t>WebCam</a:t>
                      </a:r>
                      <a:r>
                        <a:rPr lang="zh-CN" altLang="en-US" dirty="0"/>
                        <a:t> </a:t>
                      </a:r>
                      <a:r>
                        <a:rPr lang="en-US" altLang="zh-CN" dirty="0"/>
                        <a:t>(1080p,</a:t>
                      </a:r>
                      <a:r>
                        <a:rPr lang="zh-CN" altLang="en-US" dirty="0"/>
                        <a:t> </a:t>
                      </a:r>
                      <a:r>
                        <a:rPr lang="en-US" altLang="zh-CN" dirty="0"/>
                        <a:t>RTSP)</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b="1" dirty="0"/>
                        <a:t>8</a:t>
                      </a:r>
                      <a:r>
                        <a:rPr lang="zh-CN" altLang="en-US" dirty="0"/>
                        <a:t> </a:t>
                      </a:r>
                      <a:r>
                        <a:rPr lang="en-US" altLang="zh-CN" dirty="0"/>
                        <a:t>MB/hour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2925405"/>
                  </a:ext>
                </a:extLst>
              </a:tr>
              <a:tr h="434593">
                <a:tc>
                  <a:txBody>
                    <a:bodyPr/>
                    <a:lstStyle/>
                    <a:p>
                      <a:pPr algn="l"/>
                      <a:r>
                        <a:rPr lang="en-US" altLang="zh-CN" dirty="0" err="1"/>
                        <a:t>WebCam</a:t>
                      </a:r>
                      <a:r>
                        <a:rPr lang="zh-CN" altLang="en-US" dirty="0"/>
                        <a:t> </a:t>
                      </a:r>
                      <a:r>
                        <a:rPr lang="en-US" altLang="zh-CN" dirty="0"/>
                        <a:t>(1080p,</a:t>
                      </a:r>
                      <a:r>
                        <a:rPr lang="zh-CN" altLang="en-US" dirty="0"/>
                        <a:t> </a:t>
                      </a:r>
                      <a:r>
                        <a:rPr lang="en-US" altLang="zh-CN" dirty="0"/>
                        <a:t>UDP)</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b="1" dirty="0"/>
                        <a:t>59</a:t>
                      </a:r>
                      <a:r>
                        <a:rPr lang="zh-CN" altLang="en-US" dirty="0"/>
                        <a:t> </a:t>
                      </a:r>
                      <a:r>
                        <a:rPr lang="en-US" altLang="zh-CN" dirty="0"/>
                        <a:t>MB/hour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4283020"/>
                  </a:ext>
                </a:extLst>
              </a:tr>
              <a:tr h="434593">
                <a:tc>
                  <a:txBody>
                    <a:bodyPr/>
                    <a:lstStyle/>
                    <a:p>
                      <a:pPr algn="l"/>
                      <a:r>
                        <a:rPr lang="en-US" altLang="zh-CN" dirty="0"/>
                        <a:t>Mobile</a:t>
                      </a:r>
                      <a:r>
                        <a:rPr lang="zh-CN" altLang="en-US" dirty="0"/>
                        <a:t> </a:t>
                      </a:r>
                      <a:r>
                        <a:rPr lang="en-US" altLang="zh-CN" dirty="0"/>
                        <a:t>VR</a:t>
                      </a:r>
                      <a:r>
                        <a:rPr lang="zh-CN" altLang="en-US" dirty="0"/>
                        <a:t> </a:t>
                      </a:r>
                      <a:r>
                        <a:rPr lang="en-US" altLang="zh-CN" dirty="0"/>
                        <a:t>(1080p,</a:t>
                      </a:r>
                      <a:r>
                        <a:rPr lang="zh-CN" altLang="en-US" dirty="0"/>
                        <a:t> </a:t>
                      </a:r>
                      <a:r>
                        <a:rPr lang="en-US" altLang="zh-CN" dirty="0"/>
                        <a:t>GVSP)</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b="1" dirty="0"/>
                        <a:t>81</a:t>
                      </a:r>
                      <a:r>
                        <a:rPr lang="zh-CN" altLang="en-US" dirty="0"/>
                        <a:t> </a:t>
                      </a:r>
                      <a:r>
                        <a:rPr lang="en-US" altLang="zh-CN" dirty="0"/>
                        <a:t>MB/hour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2063919"/>
                  </a:ext>
                </a:extLst>
              </a:tr>
            </a:tbl>
          </a:graphicData>
        </a:graphic>
      </p:graphicFrame>
      <p:grpSp>
        <p:nvGrpSpPr>
          <p:cNvPr id="11" name="Group 10">
            <a:extLst>
              <a:ext uri="{FF2B5EF4-FFF2-40B4-BE49-F238E27FC236}">
                <a16:creationId xmlns:a16="http://schemas.microsoft.com/office/drawing/2014/main" id="{9F592343-492B-5243-A24A-55AC8A454DEA}"/>
              </a:ext>
            </a:extLst>
          </p:cNvPr>
          <p:cNvGrpSpPr/>
          <p:nvPr/>
        </p:nvGrpSpPr>
        <p:grpSpPr>
          <a:xfrm>
            <a:off x="612970" y="4458886"/>
            <a:ext cx="478029" cy="1493906"/>
            <a:chOff x="815864" y="4458886"/>
            <a:chExt cx="478029" cy="1493906"/>
          </a:xfrm>
        </p:grpSpPr>
        <p:pic>
          <p:nvPicPr>
            <p:cNvPr id="31" name="Picture 30">
              <a:extLst>
                <a:ext uri="{FF2B5EF4-FFF2-40B4-BE49-F238E27FC236}">
                  <a16:creationId xmlns:a16="http://schemas.microsoft.com/office/drawing/2014/main" id="{5C328989-C87A-0240-96BA-1B14FBFB153B}"/>
                </a:ext>
              </a:extLst>
            </p:cNvPr>
            <p:cNvPicPr>
              <a:picLocks noChangeAspect="1"/>
            </p:cNvPicPr>
            <p:nvPr/>
          </p:nvPicPr>
          <p:blipFill>
            <a:blip r:embed="rId4"/>
            <a:stretch>
              <a:fillRect/>
            </a:stretch>
          </p:blipFill>
          <p:spPr>
            <a:xfrm>
              <a:off x="827788" y="4458886"/>
              <a:ext cx="466105" cy="578613"/>
            </a:xfrm>
            <a:prstGeom prst="rect">
              <a:avLst/>
            </a:prstGeom>
          </p:spPr>
        </p:pic>
        <p:pic>
          <p:nvPicPr>
            <p:cNvPr id="30" name="Picture 29">
              <a:extLst>
                <a:ext uri="{FF2B5EF4-FFF2-40B4-BE49-F238E27FC236}">
                  <a16:creationId xmlns:a16="http://schemas.microsoft.com/office/drawing/2014/main" id="{E51311E6-4406-C148-AA72-CCA997963719}"/>
                </a:ext>
              </a:extLst>
            </p:cNvPr>
            <p:cNvPicPr>
              <a:picLocks noChangeAspect="1"/>
            </p:cNvPicPr>
            <p:nvPr/>
          </p:nvPicPr>
          <p:blipFill>
            <a:blip r:embed="rId4"/>
            <a:stretch>
              <a:fillRect/>
            </a:stretch>
          </p:blipFill>
          <p:spPr>
            <a:xfrm>
              <a:off x="815864" y="5002001"/>
              <a:ext cx="466105" cy="578613"/>
            </a:xfrm>
            <a:prstGeom prst="rect">
              <a:avLst/>
            </a:prstGeom>
          </p:spPr>
        </p:pic>
        <p:pic>
          <p:nvPicPr>
            <p:cNvPr id="29" name="Picture 28">
              <a:extLst>
                <a:ext uri="{FF2B5EF4-FFF2-40B4-BE49-F238E27FC236}">
                  <a16:creationId xmlns:a16="http://schemas.microsoft.com/office/drawing/2014/main" id="{49AEBEEF-BD48-154C-A36E-52206713DE46}"/>
                </a:ext>
              </a:extLst>
            </p:cNvPr>
            <p:cNvPicPr>
              <a:picLocks noChangeAspect="1"/>
            </p:cNvPicPr>
            <p:nvPr/>
          </p:nvPicPr>
          <p:blipFill>
            <a:blip r:embed="rId5"/>
            <a:stretch>
              <a:fillRect/>
            </a:stretch>
          </p:blipFill>
          <p:spPr>
            <a:xfrm>
              <a:off x="849068" y="5546897"/>
              <a:ext cx="405895" cy="405895"/>
            </a:xfrm>
            <a:prstGeom prst="rect">
              <a:avLst/>
            </a:prstGeom>
          </p:spPr>
        </p:pic>
      </p:grpSp>
    </p:spTree>
    <p:extLst>
      <p:ext uri="{BB962C8B-B14F-4D97-AF65-F5344CB8AC3E}">
        <p14:creationId xmlns:p14="http://schemas.microsoft.com/office/powerpoint/2010/main" val="41891675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P spid="23" grpId="0" animBg="1"/>
      <p:bldP spid="24" grpId="0" animBg="1"/>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91A0C4C-B312-2D4A-85C3-682AD5DB5E46}"/>
              </a:ext>
            </a:extLst>
          </p:cNvPr>
          <p:cNvPicPr>
            <a:picLocks noChangeAspect="1"/>
          </p:cNvPicPr>
          <p:nvPr/>
        </p:nvPicPr>
        <p:blipFill rotWithShape="1">
          <a:blip r:embed="rId3">
            <a:extLst>
              <a:ext uri="{28A0092B-C50C-407E-A947-70E740481C1C}">
                <a14:useLocalDpi xmlns:a14="http://schemas.microsoft.com/office/drawing/2010/main" val="0"/>
              </a:ext>
            </a:extLst>
          </a:blip>
          <a:srcRect l="1571" t="5046" r="14730"/>
          <a:stretch/>
        </p:blipFill>
        <p:spPr>
          <a:xfrm>
            <a:off x="154062" y="2714624"/>
            <a:ext cx="6124159" cy="2645001"/>
          </a:xfrm>
          <a:prstGeom prst="rect">
            <a:avLst/>
          </a:prstGeom>
        </p:spPr>
      </p:pic>
      <p:pic>
        <p:nvPicPr>
          <p:cNvPr id="25" name="Picture 24">
            <a:extLst>
              <a:ext uri="{FF2B5EF4-FFF2-40B4-BE49-F238E27FC236}">
                <a16:creationId xmlns:a16="http://schemas.microsoft.com/office/drawing/2014/main" id="{81713D4F-FD36-6243-AF38-DEB36E10B6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 y="4725119"/>
            <a:ext cx="8702502" cy="1596583"/>
          </a:xfrm>
          <a:prstGeom prst="rect">
            <a:avLst/>
          </a:prstGeom>
        </p:spPr>
      </p:pic>
      <p:sp>
        <p:nvSpPr>
          <p:cNvPr id="5" name="Title 4">
            <a:extLst>
              <a:ext uri="{FF2B5EF4-FFF2-40B4-BE49-F238E27FC236}">
                <a16:creationId xmlns:a16="http://schemas.microsoft.com/office/drawing/2014/main" id="{7AA38C31-4C69-CA49-A66C-4941A9973243}"/>
              </a:ext>
            </a:extLst>
          </p:cNvPr>
          <p:cNvSpPr>
            <a:spLocks noGrp="1"/>
          </p:cNvSpPr>
          <p:nvPr>
            <p:ph type="title"/>
          </p:nvPr>
        </p:nvSpPr>
        <p:spPr/>
        <p:txBody>
          <a:bodyPr/>
          <a:lstStyle/>
          <a:p>
            <a:r>
              <a:rPr lang="en-US" dirty="0"/>
              <a:t>What causes the data charging gap in cellular edge?</a:t>
            </a:r>
          </a:p>
        </p:txBody>
      </p:sp>
      <p:sp>
        <p:nvSpPr>
          <p:cNvPr id="8" name="Content Placeholder 7">
            <a:extLst>
              <a:ext uri="{FF2B5EF4-FFF2-40B4-BE49-F238E27FC236}">
                <a16:creationId xmlns:a16="http://schemas.microsoft.com/office/drawing/2014/main" id="{06C7499F-37E1-6946-8A10-29D3A3C8893D}"/>
              </a:ext>
            </a:extLst>
          </p:cNvPr>
          <p:cNvSpPr>
            <a:spLocks noGrp="1"/>
          </p:cNvSpPr>
          <p:nvPr>
            <p:ph sz="half" idx="2"/>
          </p:nvPr>
        </p:nvSpPr>
        <p:spPr>
          <a:xfrm>
            <a:off x="6275864" y="1981200"/>
            <a:ext cx="5535136" cy="4114800"/>
          </a:xfrm>
        </p:spPr>
        <p:txBody>
          <a:bodyPr>
            <a:normAutofit/>
          </a:bodyPr>
          <a:lstStyle/>
          <a:p>
            <a:pPr marL="0" indent="0">
              <a:buNone/>
            </a:pPr>
            <a:endParaRPr lang="en-US" sz="2400" dirty="0"/>
          </a:p>
          <a:p>
            <a:pPr>
              <a:buFont typeface="Arial" panose="020B0604020202020204" pitchFamily="34" charset="0"/>
              <a:buChar char="•"/>
            </a:pPr>
            <a:r>
              <a:rPr lang="en-US" sz="2400" b="1" dirty="0"/>
              <a:t>Economic incentives </a:t>
            </a:r>
            <a:r>
              <a:rPr lang="en-US" sz="2400" dirty="0"/>
              <a:t>for</a:t>
            </a:r>
          </a:p>
          <a:p>
            <a:pPr lvl="1">
              <a:buFont typeface="Arial" panose="020B0604020202020204" pitchFamily="34" charset="0"/>
              <a:buChar char="•"/>
            </a:pPr>
            <a:r>
              <a:rPr lang="en-US" sz="2400" b="1" dirty="0"/>
              <a:t>Cellular operator</a:t>
            </a:r>
            <a:r>
              <a:rPr lang="en-US" sz="2400" dirty="0"/>
              <a:t> to </a:t>
            </a:r>
            <a:r>
              <a:rPr lang="en-US" sz="2400" u="sng" dirty="0"/>
              <a:t>over-claim</a:t>
            </a:r>
            <a:r>
              <a:rPr lang="en-US" sz="2400" dirty="0"/>
              <a:t> the data volume for more billing</a:t>
            </a:r>
          </a:p>
          <a:p>
            <a:pPr lvl="1">
              <a:buFont typeface="Arial" panose="020B0604020202020204" pitchFamily="34" charset="0"/>
              <a:buChar char="•"/>
            </a:pPr>
            <a:r>
              <a:rPr lang="en-US" sz="2400" b="1" dirty="0"/>
              <a:t>Edge app vendor </a:t>
            </a:r>
            <a:r>
              <a:rPr lang="en-US" sz="2400" dirty="0"/>
              <a:t>to </a:t>
            </a:r>
            <a:r>
              <a:rPr lang="en-US" sz="2400" u="sng" dirty="0"/>
              <a:t>under-claim</a:t>
            </a:r>
            <a:r>
              <a:rPr lang="en-US" sz="2400" dirty="0"/>
              <a:t> the data volume for less payment </a:t>
            </a:r>
          </a:p>
          <a:p>
            <a:pPr lvl="1">
              <a:buFont typeface="Arial" panose="020B0604020202020204" pitchFamily="34" charset="0"/>
              <a:buChar char="•"/>
            </a:pPr>
            <a:endParaRPr lang="en-US" sz="2400" b="1" dirty="0"/>
          </a:p>
          <a:p>
            <a:pPr>
              <a:buFont typeface="Arial" panose="020B0604020202020204" pitchFamily="34" charset="0"/>
              <a:buChar char="•"/>
            </a:pPr>
            <a:r>
              <a:rPr lang="en-US" sz="2400" b="1" dirty="0"/>
              <a:t>Unbounded, arbitrary</a:t>
            </a:r>
            <a:r>
              <a:rPr lang="en-US" sz="2400" dirty="0"/>
              <a:t> selfish charging claims are possible in 4G/5G today</a:t>
            </a:r>
          </a:p>
        </p:txBody>
      </p:sp>
      <p:sp>
        <p:nvSpPr>
          <p:cNvPr id="4" name="Slide Number Placeholder 3">
            <a:extLst>
              <a:ext uri="{FF2B5EF4-FFF2-40B4-BE49-F238E27FC236}">
                <a16:creationId xmlns:a16="http://schemas.microsoft.com/office/drawing/2014/main" id="{8AC0F71D-02E9-F640-87BE-E712BBA961A2}"/>
              </a:ext>
            </a:extLst>
          </p:cNvPr>
          <p:cNvSpPr>
            <a:spLocks noGrp="1"/>
          </p:cNvSpPr>
          <p:nvPr>
            <p:ph type="sldNum" sz="quarter" idx="12"/>
          </p:nvPr>
        </p:nvSpPr>
        <p:spPr/>
        <p:txBody>
          <a:bodyPr/>
          <a:lstStyle/>
          <a:p>
            <a:fld id="{B016F8AB-BCEA-4347-8BA6-BE776009BC89}" type="slidenum">
              <a:rPr lang="en-US" smtClean="0"/>
              <a:pPr/>
              <a:t>7</a:t>
            </a:fld>
            <a:endParaRPr lang="en-US"/>
          </a:p>
        </p:txBody>
      </p:sp>
      <p:sp>
        <p:nvSpPr>
          <p:cNvPr id="6" name="Rounded Rectangle 5">
            <a:extLst>
              <a:ext uri="{FF2B5EF4-FFF2-40B4-BE49-F238E27FC236}">
                <a16:creationId xmlns:a16="http://schemas.microsoft.com/office/drawing/2014/main" id="{B92C7B8C-955F-524F-B0D8-6FE2F064A0A7}"/>
              </a:ext>
            </a:extLst>
          </p:cNvPr>
          <p:cNvSpPr/>
          <p:nvPr/>
        </p:nvSpPr>
        <p:spPr bwMode="ltGray">
          <a:xfrm>
            <a:off x="1782801" y="1389557"/>
            <a:ext cx="2956798" cy="609600"/>
          </a:xfrm>
          <a:prstGeom prst="roundRect">
            <a:avLst/>
          </a:prstGeom>
          <a:solidFill>
            <a:schemeClr val="bg1">
              <a:lumMod val="65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dirty="0"/>
              <a:t>Data loss</a:t>
            </a:r>
          </a:p>
        </p:txBody>
      </p:sp>
      <p:sp>
        <p:nvSpPr>
          <p:cNvPr id="9" name="Rounded Rectangle 8">
            <a:extLst>
              <a:ext uri="{FF2B5EF4-FFF2-40B4-BE49-F238E27FC236}">
                <a16:creationId xmlns:a16="http://schemas.microsoft.com/office/drawing/2014/main" id="{028502F6-A4F3-0B4F-8236-B6229A6EB1F5}"/>
              </a:ext>
            </a:extLst>
          </p:cNvPr>
          <p:cNvSpPr/>
          <p:nvPr/>
        </p:nvSpPr>
        <p:spPr bwMode="ltGray">
          <a:xfrm>
            <a:off x="7449224" y="1389557"/>
            <a:ext cx="2956799" cy="609600"/>
          </a:xfrm>
          <a:prstGeom prst="roundRect">
            <a:avLst/>
          </a:prstGeom>
          <a:solidFill>
            <a:srgbClr val="425563"/>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dirty="0"/>
              <a:t>Selfish charging</a:t>
            </a:r>
          </a:p>
        </p:txBody>
      </p:sp>
      <p:sp>
        <p:nvSpPr>
          <p:cNvPr id="17" name="TextBox 16">
            <a:extLst>
              <a:ext uri="{FF2B5EF4-FFF2-40B4-BE49-F238E27FC236}">
                <a16:creationId xmlns:a16="http://schemas.microsoft.com/office/drawing/2014/main" id="{661EB241-0CA6-A74F-AAD6-4A040695E03D}"/>
              </a:ext>
            </a:extLst>
          </p:cNvPr>
          <p:cNvSpPr txBox="1"/>
          <p:nvPr/>
        </p:nvSpPr>
        <p:spPr>
          <a:xfrm>
            <a:off x="8534400" y="6471344"/>
            <a:ext cx="1708801" cy="166199"/>
          </a:xfrm>
          <a:prstGeom prst="rect">
            <a:avLst/>
          </a:prstGeom>
          <a:noFill/>
        </p:spPr>
        <p:txBody>
          <a:bodyPr wrap="none" lIns="0" tIns="0" rIns="0" bIns="0" rtlCol="0">
            <a:spAutoFit/>
          </a:bodyPr>
          <a:lstStyle/>
          <a:p>
            <a:pPr>
              <a:lnSpc>
                <a:spcPct val="90000"/>
              </a:lnSpc>
            </a:pPr>
            <a:r>
              <a:rPr lang="en-US" sz="1200" b="1" dirty="0"/>
              <a:t>Sources</a:t>
            </a:r>
            <a:r>
              <a:rPr lang="en-US" altLang="zh-CN" sz="1200" dirty="0"/>
              <a:t>:</a:t>
            </a:r>
            <a:r>
              <a:rPr lang="zh-CN" altLang="en-US" sz="1200" dirty="0"/>
              <a:t> </a:t>
            </a:r>
            <a:r>
              <a:rPr lang="en-US" altLang="zh-CN" sz="1200" dirty="0"/>
              <a:t>Google forum </a:t>
            </a:r>
            <a:r>
              <a:rPr lang="zh-CN" altLang="en-US" sz="1200" dirty="0"/>
              <a:t> </a:t>
            </a:r>
            <a:endParaRPr lang="en-US" sz="1200" dirty="0"/>
          </a:p>
        </p:txBody>
      </p:sp>
    </p:spTree>
    <p:extLst>
      <p:ext uri="{BB962C8B-B14F-4D97-AF65-F5344CB8AC3E}">
        <p14:creationId xmlns:p14="http://schemas.microsoft.com/office/powerpoint/2010/main" val="144407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par>
                                <p:cTn id="23" presetID="9" presetClass="emph" presetSubtype="0" nodeType="withEffect">
                                  <p:stCondLst>
                                    <p:cond delay="0"/>
                                  </p:stCondLst>
                                  <p:childTnLst>
                                    <p:set>
                                      <p:cBhvr>
                                        <p:cTn id="24" dur="indefinite"/>
                                        <p:tgtEl>
                                          <p:spTgt spid="23"/>
                                        </p:tgtEl>
                                        <p:attrNameLst>
                                          <p:attrName>style.opacity</p:attrName>
                                        </p:attrNameLst>
                                      </p:cBhvr>
                                      <p:to>
                                        <p:strVal val="0.15"/>
                                      </p:to>
                                    </p:set>
                                    <p:animEffect filter="image" prLst="opacity: 0.15">
                                      <p:cBhvr rctx="IE">
                                        <p:cTn id="25" dur="indefinite"/>
                                        <p:tgtEl>
                                          <p:spTgt spid="23"/>
                                        </p:tgtEl>
                                      </p:cBhvr>
                                    </p:animEffect>
                                  </p:childTnLst>
                                </p:cTn>
                              </p:par>
                              <p:par>
                                <p:cTn id="26" presetID="9" presetClass="emph" presetSubtype="0" nodeType="withEffect">
                                  <p:stCondLst>
                                    <p:cond delay="0"/>
                                  </p:stCondLst>
                                  <p:childTnLst>
                                    <p:set>
                                      <p:cBhvr>
                                        <p:cTn id="27" dur="indefinite"/>
                                        <p:tgtEl>
                                          <p:spTgt spid="25"/>
                                        </p:tgtEl>
                                        <p:attrNameLst>
                                          <p:attrName>style.opacity</p:attrName>
                                        </p:attrNameLst>
                                      </p:cBhvr>
                                      <p:to>
                                        <p:strVal val="0.15"/>
                                      </p:to>
                                    </p:set>
                                    <p:animEffect filter="image" prLst="opacity: 0.15">
                                      <p:cBhvr rctx="IE">
                                        <p:cTn id="28" dur="indefinite"/>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A38C31-4C69-CA49-A66C-4941A9973243}"/>
              </a:ext>
            </a:extLst>
          </p:cNvPr>
          <p:cNvSpPr>
            <a:spLocks noGrp="1"/>
          </p:cNvSpPr>
          <p:nvPr>
            <p:ph type="title"/>
          </p:nvPr>
        </p:nvSpPr>
        <p:spPr/>
        <p:txBody>
          <a:bodyPr/>
          <a:lstStyle/>
          <a:p>
            <a:r>
              <a:rPr lang="en-US" dirty="0"/>
              <a:t>Why is it hard to bridge the gap?</a:t>
            </a:r>
          </a:p>
        </p:txBody>
      </p:sp>
      <p:sp>
        <p:nvSpPr>
          <p:cNvPr id="4" name="Slide Number Placeholder 3">
            <a:extLst>
              <a:ext uri="{FF2B5EF4-FFF2-40B4-BE49-F238E27FC236}">
                <a16:creationId xmlns:a16="http://schemas.microsoft.com/office/drawing/2014/main" id="{8AC0F71D-02E9-F640-87BE-E712BBA961A2}"/>
              </a:ext>
            </a:extLst>
          </p:cNvPr>
          <p:cNvSpPr>
            <a:spLocks noGrp="1"/>
          </p:cNvSpPr>
          <p:nvPr>
            <p:ph type="sldNum" sz="quarter" idx="12"/>
          </p:nvPr>
        </p:nvSpPr>
        <p:spPr/>
        <p:txBody>
          <a:bodyPr/>
          <a:lstStyle/>
          <a:p>
            <a:fld id="{B016F8AB-BCEA-4347-8BA6-BE776009BC89}" type="slidenum">
              <a:rPr lang="en-US" smtClean="0"/>
              <a:pPr/>
              <a:t>8</a:t>
            </a:fld>
            <a:endParaRPr lang="en-US"/>
          </a:p>
        </p:txBody>
      </p:sp>
      <p:sp>
        <p:nvSpPr>
          <p:cNvPr id="6" name="Rounded Rectangle 5">
            <a:extLst>
              <a:ext uri="{FF2B5EF4-FFF2-40B4-BE49-F238E27FC236}">
                <a16:creationId xmlns:a16="http://schemas.microsoft.com/office/drawing/2014/main" id="{B92C7B8C-955F-524F-B0D8-6FE2F064A0A7}"/>
              </a:ext>
            </a:extLst>
          </p:cNvPr>
          <p:cNvSpPr/>
          <p:nvPr/>
        </p:nvSpPr>
        <p:spPr bwMode="ltGray">
          <a:xfrm>
            <a:off x="1782801" y="1389557"/>
            <a:ext cx="2956798" cy="609600"/>
          </a:xfrm>
          <a:prstGeom prst="roundRect">
            <a:avLst/>
          </a:prstGeom>
          <a:solidFill>
            <a:srgbClr val="425563"/>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dirty="0"/>
              <a:t>Data loss</a:t>
            </a:r>
          </a:p>
        </p:txBody>
      </p:sp>
      <p:sp>
        <p:nvSpPr>
          <p:cNvPr id="9" name="Rounded Rectangle 8">
            <a:extLst>
              <a:ext uri="{FF2B5EF4-FFF2-40B4-BE49-F238E27FC236}">
                <a16:creationId xmlns:a16="http://schemas.microsoft.com/office/drawing/2014/main" id="{028502F6-A4F3-0B4F-8236-B6229A6EB1F5}"/>
              </a:ext>
            </a:extLst>
          </p:cNvPr>
          <p:cNvSpPr/>
          <p:nvPr/>
        </p:nvSpPr>
        <p:spPr bwMode="ltGray">
          <a:xfrm>
            <a:off x="7449224" y="1389557"/>
            <a:ext cx="2956799" cy="609600"/>
          </a:xfrm>
          <a:prstGeom prst="roundRect">
            <a:avLst/>
          </a:prstGeom>
          <a:solidFill>
            <a:srgbClr val="425563"/>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dirty="0"/>
              <a:t>Selfish charging</a:t>
            </a:r>
          </a:p>
        </p:txBody>
      </p:sp>
      <p:sp>
        <p:nvSpPr>
          <p:cNvPr id="13" name="Rounded Rectangle 12">
            <a:extLst>
              <a:ext uri="{FF2B5EF4-FFF2-40B4-BE49-F238E27FC236}">
                <a16:creationId xmlns:a16="http://schemas.microsoft.com/office/drawing/2014/main" id="{F07A3D6A-A84E-DE4A-8027-503990052B20}"/>
              </a:ext>
            </a:extLst>
          </p:cNvPr>
          <p:cNvSpPr/>
          <p:nvPr/>
        </p:nvSpPr>
        <p:spPr bwMode="ltGray">
          <a:xfrm>
            <a:off x="1782801" y="2819400"/>
            <a:ext cx="2377399" cy="854512"/>
          </a:xfrm>
          <a:prstGeom prst="roundRect">
            <a:avLst/>
          </a:prstGeom>
          <a:solidFill>
            <a:srgbClr val="01A982"/>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dirty="0"/>
              <a:t>Loss-latency tradeoff</a:t>
            </a:r>
          </a:p>
        </p:txBody>
      </p:sp>
      <p:cxnSp>
        <p:nvCxnSpPr>
          <p:cNvPr id="16" name="Straight Arrow Connector 15">
            <a:extLst>
              <a:ext uri="{FF2B5EF4-FFF2-40B4-BE49-F238E27FC236}">
                <a16:creationId xmlns:a16="http://schemas.microsoft.com/office/drawing/2014/main" id="{55AFC3A2-1EC2-DF43-928F-4F025E3686BC}"/>
              </a:ext>
            </a:extLst>
          </p:cNvPr>
          <p:cNvCxnSpPr>
            <a:cxnSpLocks/>
          </p:cNvCxnSpPr>
          <p:nvPr/>
        </p:nvCxnSpPr>
        <p:spPr>
          <a:xfrm>
            <a:off x="2895600" y="1999157"/>
            <a:ext cx="0" cy="820242"/>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Content Placeholder 7">
            <a:extLst>
              <a:ext uri="{FF2B5EF4-FFF2-40B4-BE49-F238E27FC236}">
                <a16:creationId xmlns:a16="http://schemas.microsoft.com/office/drawing/2014/main" id="{69D55AE1-A4B4-F245-B3BC-7F133EFB70E8}"/>
              </a:ext>
            </a:extLst>
          </p:cNvPr>
          <p:cNvSpPr txBox="1">
            <a:spLocks/>
          </p:cNvSpPr>
          <p:nvPr/>
        </p:nvSpPr>
        <p:spPr>
          <a:xfrm>
            <a:off x="4953000" y="2408456"/>
            <a:ext cx="6501948" cy="2011144"/>
          </a:xfrm>
          <a:prstGeom prst="rect">
            <a:avLst/>
          </a:prstGeom>
        </p:spPr>
        <p:txBody>
          <a:bodyPr vert="horz" lIns="0" tIns="0" rIns="0" bIns="0" rtlCol="0">
            <a:normAutofit/>
          </a:bodyPr>
          <a:lstStyle>
            <a:lvl1pPr marL="182880" indent="-182880" algn="l" defTabSz="914400" rtl="0" eaLnBrk="1" latinLnBrk="0" hangingPunct="1">
              <a:lnSpc>
                <a:spcPct val="90000"/>
              </a:lnSpc>
              <a:spcBef>
                <a:spcPts val="1200"/>
              </a:spcBef>
              <a:buClr>
                <a:schemeClr val="tx1"/>
              </a:buClr>
              <a:buFont typeface="Arial" panose="020B0604020202020204" pitchFamily="34" charset="0"/>
              <a:buChar char="–"/>
              <a:defRPr sz="16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Clr>
                <a:schemeClr val="tx1"/>
              </a:buClr>
              <a:buFont typeface="Arial" panose="020B0604020202020204" pitchFamily="34" charset="0"/>
              <a:buChar char="–"/>
              <a:defRPr sz="14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Clr>
                <a:schemeClr val="tx1"/>
              </a:buClr>
              <a:buFont typeface="Arial" panose="020B0604020202020204" pitchFamily="34" charset="0"/>
              <a:buChar char="–"/>
              <a:defRPr sz="12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Clr>
                <a:schemeClr val="tx1"/>
              </a:buClr>
              <a:buFont typeface="Arial" panose="020B0604020202020204" pitchFamily="34" charset="0"/>
              <a:buChar char="–"/>
              <a:defRPr sz="11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Clr>
                <a:schemeClr val="tx1"/>
              </a:buClr>
              <a:buFont typeface="Arial" panose="020B0604020202020204" pitchFamily="34" charset="0"/>
              <a:buChar char="–"/>
              <a:defRPr sz="11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
                <a:schemeClr val="tx1"/>
              </a:buClr>
              <a:buFont typeface="Arial" panose="020B0604020202020204" pitchFamily="34" charset="0"/>
              <a:buChar char="–"/>
              <a:defRPr sz="11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Arial" panose="020B0604020202020204" pitchFamily="34" charset="0"/>
              <a:buChar char="–"/>
              <a:defRPr sz="11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Arial" panose="020B0604020202020204" pitchFamily="34" charset="0"/>
              <a:buChar char="–"/>
              <a:defRPr sz="11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Arial" panose="020B0604020202020204" pitchFamily="34" charset="0"/>
              <a:buChar char="–"/>
              <a:defRPr sz="1100" kern="1200">
                <a:solidFill>
                  <a:schemeClr val="tx1"/>
                </a:solidFill>
                <a:latin typeface="+mn-lt"/>
                <a:ea typeface="+mn-ea"/>
                <a:cs typeface="+mn-cs"/>
              </a:defRPr>
            </a:lvl9pPr>
          </a:lstStyle>
          <a:p>
            <a:pPr>
              <a:buFont typeface="Arial" panose="020B0604020202020204" pitchFamily="34" charset="0"/>
              <a:buChar char="•"/>
            </a:pPr>
            <a:r>
              <a:rPr lang="en-US" sz="2400" b="1" dirty="0"/>
              <a:t>We pay for the low latency!</a:t>
            </a:r>
          </a:p>
          <a:p>
            <a:pPr>
              <a:buFont typeface="Arial" panose="020B0604020202020204" pitchFamily="34" charset="0"/>
              <a:buChar char="•"/>
            </a:pPr>
            <a:r>
              <a:rPr lang="en-US" sz="2400" b="1" dirty="0"/>
              <a:t>Why</a:t>
            </a:r>
            <a:r>
              <a:rPr lang="en-US" sz="2400" dirty="0"/>
              <a:t>: Without synchronization (thus latency), one cannot always differentiate </a:t>
            </a:r>
          </a:p>
          <a:p>
            <a:pPr lvl="1">
              <a:buFont typeface="Arial" panose="020B0604020202020204" pitchFamily="34" charset="0"/>
              <a:buChar char="•"/>
            </a:pPr>
            <a:r>
              <a:rPr lang="en-US" sz="2200" dirty="0"/>
              <a:t>No data transfer (</a:t>
            </a:r>
            <a:r>
              <a:rPr lang="en-US" sz="2200" dirty="0">
                <a:solidFill>
                  <a:srgbClr val="01A982"/>
                </a:solidFill>
              </a:rPr>
              <a:t>no charging</a:t>
            </a:r>
            <a:r>
              <a:rPr lang="en-US" sz="2200" dirty="0"/>
              <a:t>)</a:t>
            </a:r>
          </a:p>
          <a:p>
            <a:pPr lvl="1">
              <a:buFont typeface="Arial" panose="020B0604020202020204" pitchFamily="34" charset="0"/>
              <a:buChar char="•"/>
            </a:pPr>
            <a:r>
              <a:rPr lang="en-US" sz="2200" dirty="0"/>
              <a:t>Data loss (</a:t>
            </a:r>
            <a:r>
              <a:rPr lang="en-US" sz="2200" dirty="0">
                <a:solidFill>
                  <a:srgbClr val="01A982"/>
                </a:solidFill>
              </a:rPr>
              <a:t>may be charged</a:t>
            </a:r>
            <a:r>
              <a:rPr lang="en-US" sz="2200" dirty="0"/>
              <a:t>)</a:t>
            </a:r>
          </a:p>
        </p:txBody>
      </p:sp>
      <p:sp>
        <p:nvSpPr>
          <p:cNvPr id="18" name="Rounded Rectangle 17">
            <a:extLst>
              <a:ext uri="{FF2B5EF4-FFF2-40B4-BE49-F238E27FC236}">
                <a16:creationId xmlns:a16="http://schemas.microsoft.com/office/drawing/2014/main" id="{9E17CD63-EEA9-8B42-8A11-59D2B2D63A32}"/>
              </a:ext>
            </a:extLst>
          </p:cNvPr>
          <p:cNvSpPr/>
          <p:nvPr/>
        </p:nvSpPr>
        <p:spPr bwMode="ltGray">
          <a:xfrm>
            <a:off x="397125" y="4648200"/>
            <a:ext cx="11394573" cy="1461648"/>
          </a:xfrm>
          <a:prstGeom prst="roundRect">
            <a:avLst>
              <a:gd name="adj" fmla="val 11008"/>
            </a:avLst>
          </a:prstGeom>
          <a:solidFill>
            <a:srgbClr val="425563"/>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b="1" dirty="0"/>
              <a:t>Theorem:</a:t>
            </a:r>
          </a:p>
          <a:p>
            <a:pPr algn="ctr">
              <a:lnSpc>
                <a:spcPct val="90000"/>
              </a:lnSpc>
            </a:pPr>
            <a:r>
              <a:rPr lang="en-US" sz="2400" dirty="0">
                <a:solidFill>
                  <a:srgbClr val="FFC000"/>
                </a:solidFill>
              </a:rPr>
              <a:t>Impossible</a:t>
            </a:r>
            <a:r>
              <a:rPr lang="en-US" sz="2400" dirty="0"/>
              <a:t> for </a:t>
            </a:r>
            <a:r>
              <a:rPr lang="en-US" sz="2400" dirty="0">
                <a:solidFill>
                  <a:srgbClr val="FFC000"/>
                </a:solidFill>
              </a:rPr>
              <a:t>any</a:t>
            </a:r>
            <a:r>
              <a:rPr lang="en-US" sz="2400" dirty="0"/>
              <a:t> designs or honest participants to simultaneously guarantee no </a:t>
            </a:r>
            <a:r>
              <a:rPr lang="en-US" sz="2400" dirty="0">
                <a:solidFill>
                  <a:srgbClr val="FFC000"/>
                </a:solidFill>
              </a:rPr>
              <a:t>loss</a:t>
            </a:r>
            <a:r>
              <a:rPr lang="en-US" sz="2400" dirty="0">
                <a:solidFill>
                  <a:schemeClr val="bg1"/>
                </a:solidFill>
              </a:rPr>
              <a:t>-induced</a:t>
            </a:r>
            <a:r>
              <a:rPr lang="en-US" sz="2400" dirty="0"/>
              <a:t> charging gap, </a:t>
            </a:r>
            <a:r>
              <a:rPr lang="en-US" sz="2400" i="1" dirty="0"/>
              <a:t>and</a:t>
            </a:r>
            <a:r>
              <a:rPr lang="en-US" sz="2400" dirty="0"/>
              <a:t> eventually available charging report (</a:t>
            </a:r>
            <a:r>
              <a:rPr lang="en-US" sz="2400" dirty="0">
                <a:solidFill>
                  <a:srgbClr val="FFC000"/>
                </a:solidFill>
              </a:rPr>
              <a:t>latency</a:t>
            </a:r>
            <a:r>
              <a:rPr lang="en-US" sz="2400" dirty="0"/>
              <a:t>)</a:t>
            </a:r>
          </a:p>
        </p:txBody>
      </p:sp>
    </p:spTree>
    <p:extLst>
      <p:ext uri="{BB962C8B-B14F-4D97-AF65-F5344CB8AC3E}">
        <p14:creationId xmlns:p14="http://schemas.microsoft.com/office/powerpoint/2010/main" val="392489023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mph" presetSubtype="2" fill="hold" nodeType="withEffect">
                                  <p:stCondLst>
                                    <p:cond delay="0"/>
                                  </p:stCondLst>
                                  <p:childTnLst>
                                    <p:animClr clrSpc="rgb" dir="cw">
                                      <p:cBhvr>
                                        <p:cTn id="10" dur="100" fill="hold"/>
                                        <p:tgtEl>
                                          <p:spTgt spid="9"/>
                                        </p:tgtEl>
                                        <p:attrNameLst>
                                          <p:attrName>fillcolor</p:attrName>
                                        </p:attrNameLst>
                                      </p:cBhvr>
                                      <p:to>
                                        <a:srgbClr val="DDE1E3"/>
                                      </p:to>
                                    </p:animClr>
                                    <p:set>
                                      <p:cBhvr>
                                        <p:cTn id="11" dur="100" fill="hold"/>
                                        <p:tgtEl>
                                          <p:spTgt spid="9"/>
                                        </p:tgtEl>
                                        <p:attrNameLst>
                                          <p:attrName>fill.type</p:attrName>
                                        </p:attrNameLst>
                                      </p:cBhvr>
                                      <p:to>
                                        <p:strVal val="solid"/>
                                      </p:to>
                                    </p:set>
                                    <p:set>
                                      <p:cBhvr>
                                        <p:cTn id="12" dur="100" fill="hold"/>
                                        <p:tgtEl>
                                          <p:spTgt spid="9"/>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A38C31-4C69-CA49-A66C-4941A9973243}"/>
              </a:ext>
            </a:extLst>
          </p:cNvPr>
          <p:cNvSpPr>
            <a:spLocks noGrp="1"/>
          </p:cNvSpPr>
          <p:nvPr>
            <p:ph type="title"/>
          </p:nvPr>
        </p:nvSpPr>
        <p:spPr/>
        <p:txBody>
          <a:bodyPr/>
          <a:lstStyle/>
          <a:p>
            <a:r>
              <a:rPr lang="en-US" dirty="0"/>
              <a:t>Why is it hard to bridge the gap?</a:t>
            </a:r>
          </a:p>
        </p:txBody>
      </p:sp>
      <p:sp>
        <p:nvSpPr>
          <p:cNvPr id="4" name="Slide Number Placeholder 3">
            <a:extLst>
              <a:ext uri="{FF2B5EF4-FFF2-40B4-BE49-F238E27FC236}">
                <a16:creationId xmlns:a16="http://schemas.microsoft.com/office/drawing/2014/main" id="{8AC0F71D-02E9-F640-87BE-E712BBA961A2}"/>
              </a:ext>
            </a:extLst>
          </p:cNvPr>
          <p:cNvSpPr>
            <a:spLocks noGrp="1"/>
          </p:cNvSpPr>
          <p:nvPr>
            <p:ph type="sldNum" sz="quarter" idx="12"/>
          </p:nvPr>
        </p:nvSpPr>
        <p:spPr/>
        <p:txBody>
          <a:bodyPr/>
          <a:lstStyle/>
          <a:p>
            <a:fld id="{B016F8AB-BCEA-4347-8BA6-BE776009BC89}" type="slidenum">
              <a:rPr lang="en-US" smtClean="0"/>
              <a:pPr/>
              <a:t>9</a:t>
            </a:fld>
            <a:endParaRPr lang="en-US"/>
          </a:p>
        </p:txBody>
      </p:sp>
      <p:sp>
        <p:nvSpPr>
          <p:cNvPr id="6" name="Rounded Rectangle 5">
            <a:extLst>
              <a:ext uri="{FF2B5EF4-FFF2-40B4-BE49-F238E27FC236}">
                <a16:creationId xmlns:a16="http://schemas.microsoft.com/office/drawing/2014/main" id="{B92C7B8C-955F-524F-B0D8-6FE2F064A0A7}"/>
              </a:ext>
            </a:extLst>
          </p:cNvPr>
          <p:cNvSpPr/>
          <p:nvPr/>
        </p:nvSpPr>
        <p:spPr bwMode="ltGray">
          <a:xfrm>
            <a:off x="1782801" y="1389557"/>
            <a:ext cx="2956798" cy="609600"/>
          </a:xfrm>
          <a:prstGeom prst="roundRect">
            <a:avLst/>
          </a:prstGeom>
          <a:solidFill>
            <a:schemeClr val="bg1">
              <a:lumMod val="85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dirty="0"/>
              <a:t>Data loss</a:t>
            </a:r>
          </a:p>
        </p:txBody>
      </p:sp>
      <p:sp>
        <p:nvSpPr>
          <p:cNvPr id="9" name="Rounded Rectangle 8">
            <a:extLst>
              <a:ext uri="{FF2B5EF4-FFF2-40B4-BE49-F238E27FC236}">
                <a16:creationId xmlns:a16="http://schemas.microsoft.com/office/drawing/2014/main" id="{028502F6-A4F3-0B4F-8236-B6229A6EB1F5}"/>
              </a:ext>
            </a:extLst>
          </p:cNvPr>
          <p:cNvSpPr/>
          <p:nvPr/>
        </p:nvSpPr>
        <p:spPr bwMode="ltGray">
          <a:xfrm>
            <a:off x="7449224" y="1389557"/>
            <a:ext cx="2956799" cy="609600"/>
          </a:xfrm>
          <a:prstGeom prst="roundRect">
            <a:avLst/>
          </a:prstGeom>
          <a:solidFill>
            <a:srgbClr val="425563"/>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dirty="0"/>
              <a:t>Selfish charging</a:t>
            </a:r>
          </a:p>
        </p:txBody>
      </p:sp>
      <p:sp>
        <p:nvSpPr>
          <p:cNvPr id="13" name="Rounded Rectangle 12">
            <a:extLst>
              <a:ext uri="{FF2B5EF4-FFF2-40B4-BE49-F238E27FC236}">
                <a16:creationId xmlns:a16="http://schemas.microsoft.com/office/drawing/2014/main" id="{F07A3D6A-A84E-DE4A-8027-503990052B20}"/>
              </a:ext>
            </a:extLst>
          </p:cNvPr>
          <p:cNvSpPr/>
          <p:nvPr/>
        </p:nvSpPr>
        <p:spPr bwMode="ltGray">
          <a:xfrm>
            <a:off x="1782801" y="2819400"/>
            <a:ext cx="2377399" cy="854512"/>
          </a:xfrm>
          <a:prstGeom prst="roundRect">
            <a:avLst/>
          </a:prstGeom>
          <a:solidFill>
            <a:schemeClr val="bg1">
              <a:lumMod val="85000"/>
            </a:schemeClr>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dirty="0"/>
              <a:t>Loss-latency tradeoff</a:t>
            </a:r>
          </a:p>
        </p:txBody>
      </p:sp>
      <p:sp>
        <p:nvSpPr>
          <p:cNvPr id="14" name="Rounded Rectangle 13">
            <a:extLst>
              <a:ext uri="{FF2B5EF4-FFF2-40B4-BE49-F238E27FC236}">
                <a16:creationId xmlns:a16="http://schemas.microsoft.com/office/drawing/2014/main" id="{88435865-1051-E44D-896D-1C7CEBF9B212}"/>
              </a:ext>
            </a:extLst>
          </p:cNvPr>
          <p:cNvSpPr/>
          <p:nvPr/>
        </p:nvSpPr>
        <p:spPr bwMode="ltGray">
          <a:xfrm>
            <a:off x="8028624" y="2819400"/>
            <a:ext cx="2377399" cy="854512"/>
          </a:xfrm>
          <a:prstGeom prst="roundRect">
            <a:avLst/>
          </a:prstGeom>
          <a:solidFill>
            <a:srgbClr val="01A982"/>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2800" dirty="0"/>
              <a:t>No public verifiability</a:t>
            </a:r>
          </a:p>
        </p:txBody>
      </p:sp>
      <p:cxnSp>
        <p:nvCxnSpPr>
          <p:cNvPr id="17" name="Straight Arrow Connector 16">
            <a:extLst>
              <a:ext uri="{FF2B5EF4-FFF2-40B4-BE49-F238E27FC236}">
                <a16:creationId xmlns:a16="http://schemas.microsoft.com/office/drawing/2014/main" id="{6764B507-9617-434E-98F4-9961CE1FE749}"/>
              </a:ext>
            </a:extLst>
          </p:cNvPr>
          <p:cNvCxnSpPr>
            <a:cxnSpLocks/>
          </p:cNvCxnSpPr>
          <p:nvPr/>
        </p:nvCxnSpPr>
        <p:spPr>
          <a:xfrm>
            <a:off x="9296400" y="1999157"/>
            <a:ext cx="0" cy="820242"/>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10EF12A1-D7F8-F74D-BEFD-B91B74D2A973}"/>
              </a:ext>
            </a:extLst>
          </p:cNvPr>
          <p:cNvGrpSpPr/>
          <p:nvPr/>
        </p:nvGrpSpPr>
        <p:grpSpPr>
          <a:xfrm>
            <a:off x="3941634" y="4730987"/>
            <a:ext cx="4897565" cy="1991807"/>
            <a:chOff x="3941634" y="4730987"/>
            <a:chExt cx="4897565" cy="1991807"/>
          </a:xfrm>
        </p:grpSpPr>
        <p:pic>
          <p:nvPicPr>
            <p:cNvPr id="3" name="Picture 2">
              <a:extLst>
                <a:ext uri="{FF2B5EF4-FFF2-40B4-BE49-F238E27FC236}">
                  <a16:creationId xmlns:a16="http://schemas.microsoft.com/office/drawing/2014/main" id="{FB4DA5CF-E5DC-3A4D-82AA-9208E549DA0E}"/>
                </a:ext>
              </a:extLst>
            </p:cNvPr>
            <p:cNvPicPr>
              <a:picLocks noChangeAspect="1"/>
            </p:cNvPicPr>
            <p:nvPr/>
          </p:nvPicPr>
          <p:blipFill>
            <a:blip r:embed="rId3"/>
            <a:stretch>
              <a:fillRect/>
            </a:stretch>
          </p:blipFill>
          <p:spPr>
            <a:xfrm>
              <a:off x="5624693" y="5682297"/>
              <a:ext cx="1179230" cy="1040497"/>
            </a:xfrm>
            <a:prstGeom prst="rect">
              <a:avLst/>
            </a:prstGeom>
          </p:spPr>
        </p:pic>
        <p:pic>
          <p:nvPicPr>
            <p:cNvPr id="8" name="Picture 7">
              <a:extLst>
                <a:ext uri="{FF2B5EF4-FFF2-40B4-BE49-F238E27FC236}">
                  <a16:creationId xmlns:a16="http://schemas.microsoft.com/office/drawing/2014/main" id="{CDD22B53-3B08-0949-9A58-CEA699BE3FDB}"/>
                </a:ext>
              </a:extLst>
            </p:cNvPr>
            <p:cNvPicPr>
              <a:picLocks noChangeAspect="1"/>
            </p:cNvPicPr>
            <p:nvPr/>
          </p:nvPicPr>
          <p:blipFill>
            <a:blip r:embed="rId4"/>
            <a:stretch>
              <a:fillRect/>
            </a:stretch>
          </p:blipFill>
          <p:spPr>
            <a:xfrm>
              <a:off x="3941634" y="5020877"/>
              <a:ext cx="1620966" cy="1620966"/>
            </a:xfrm>
            <a:prstGeom prst="rect">
              <a:avLst/>
            </a:prstGeom>
          </p:spPr>
        </p:pic>
        <p:sp>
          <p:nvSpPr>
            <p:cNvPr id="24" name="Rounded Rectangular Callout 23">
              <a:extLst>
                <a:ext uri="{FF2B5EF4-FFF2-40B4-BE49-F238E27FC236}">
                  <a16:creationId xmlns:a16="http://schemas.microsoft.com/office/drawing/2014/main" id="{BC058C2E-9B20-9041-8391-F3C966BACF3E}"/>
                </a:ext>
              </a:extLst>
            </p:cNvPr>
            <p:cNvSpPr/>
            <p:nvPr/>
          </p:nvSpPr>
          <p:spPr bwMode="ltGray">
            <a:xfrm>
              <a:off x="4739599" y="4730987"/>
              <a:ext cx="4099600" cy="680374"/>
            </a:xfrm>
            <a:prstGeom prst="wedgeRoundRectCallout">
              <a:avLst>
                <a:gd name="adj1" fmla="val -36679"/>
                <a:gd name="adj2" fmla="val 62272"/>
                <a:gd name="adj3" fmla="val 16667"/>
              </a:avLst>
            </a:prstGeom>
            <a:solidFill>
              <a:srgbClr val="4255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t>“Are they telling the truth? How can we verify?"</a:t>
              </a:r>
            </a:p>
          </p:txBody>
        </p:sp>
      </p:grpSp>
      <p:grpSp>
        <p:nvGrpSpPr>
          <p:cNvPr id="11" name="Group 10">
            <a:extLst>
              <a:ext uri="{FF2B5EF4-FFF2-40B4-BE49-F238E27FC236}">
                <a16:creationId xmlns:a16="http://schemas.microsoft.com/office/drawing/2014/main" id="{45F29BFB-6DBD-5846-8571-38A23B211845}"/>
              </a:ext>
            </a:extLst>
          </p:cNvPr>
          <p:cNvGrpSpPr/>
          <p:nvPr/>
        </p:nvGrpSpPr>
        <p:grpSpPr>
          <a:xfrm>
            <a:off x="228600" y="4188622"/>
            <a:ext cx="11734800" cy="1878841"/>
            <a:chOff x="228600" y="4188622"/>
            <a:chExt cx="11734800" cy="1878841"/>
          </a:xfrm>
        </p:grpSpPr>
        <p:pic>
          <p:nvPicPr>
            <p:cNvPr id="19" name="Picture 18">
              <a:extLst>
                <a:ext uri="{FF2B5EF4-FFF2-40B4-BE49-F238E27FC236}">
                  <a16:creationId xmlns:a16="http://schemas.microsoft.com/office/drawing/2014/main" id="{14646B81-5693-7C4E-82B0-EF36269BABE3}"/>
                </a:ext>
              </a:extLst>
            </p:cNvPr>
            <p:cNvPicPr>
              <a:picLocks noChangeAspect="1"/>
            </p:cNvPicPr>
            <p:nvPr/>
          </p:nvPicPr>
          <p:blipFill rotWithShape="1">
            <a:blip r:embed="rId5"/>
            <a:srcRect b="16460"/>
            <a:stretch/>
          </p:blipFill>
          <p:spPr>
            <a:xfrm>
              <a:off x="1139805" y="4953000"/>
              <a:ext cx="1630701" cy="977643"/>
            </a:xfrm>
            <a:prstGeom prst="rect">
              <a:avLst/>
            </a:prstGeom>
          </p:spPr>
        </p:pic>
        <p:pic>
          <p:nvPicPr>
            <p:cNvPr id="20" name="Picture 19">
              <a:extLst>
                <a:ext uri="{FF2B5EF4-FFF2-40B4-BE49-F238E27FC236}">
                  <a16:creationId xmlns:a16="http://schemas.microsoft.com/office/drawing/2014/main" id="{D9B2CAEE-A403-C041-AB44-C06660F8BD2E}"/>
                </a:ext>
              </a:extLst>
            </p:cNvPr>
            <p:cNvPicPr>
              <a:picLocks noChangeAspect="1"/>
            </p:cNvPicPr>
            <p:nvPr/>
          </p:nvPicPr>
          <p:blipFill>
            <a:blip r:embed="rId6"/>
            <a:stretch>
              <a:fillRect/>
            </a:stretch>
          </p:blipFill>
          <p:spPr>
            <a:xfrm>
              <a:off x="9596017" y="4816179"/>
              <a:ext cx="990600" cy="1251284"/>
            </a:xfrm>
            <a:prstGeom prst="rect">
              <a:avLst/>
            </a:prstGeom>
          </p:spPr>
        </p:pic>
        <p:sp>
          <p:nvSpPr>
            <p:cNvPr id="22" name="Rounded Rectangular Callout 21">
              <a:extLst>
                <a:ext uri="{FF2B5EF4-FFF2-40B4-BE49-F238E27FC236}">
                  <a16:creationId xmlns:a16="http://schemas.microsoft.com/office/drawing/2014/main" id="{E28F5C99-D47C-E542-B66D-FD13A51ED682}"/>
                </a:ext>
              </a:extLst>
            </p:cNvPr>
            <p:cNvSpPr/>
            <p:nvPr/>
          </p:nvSpPr>
          <p:spPr bwMode="ltGray">
            <a:xfrm>
              <a:off x="7848600" y="4188622"/>
              <a:ext cx="4114800" cy="409111"/>
            </a:xfrm>
            <a:prstGeom prst="wedgeRoundRectCallout">
              <a:avLst>
                <a:gd name="adj1" fmla="val 5414"/>
                <a:gd name="adj2" fmla="val 95322"/>
                <a:gd name="adj3" fmla="val 16667"/>
              </a:avLst>
            </a:prstGeom>
            <a:solidFill>
              <a:srgbClr val="4255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t>“You consumed </a:t>
              </a:r>
              <a:r>
                <a:rPr lang="en-US" sz="2400" b="1" dirty="0">
                  <a:solidFill>
                    <a:srgbClr val="FFC000"/>
                  </a:solidFill>
                </a:rPr>
                <a:t>10GB</a:t>
              </a:r>
              <a:r>
                <a:rPr lang="en-US" sz="2400" dirty="0"/>
                <a:t> data”</a:t>
              </a:r>
            </a:p>
          </p:txBody>
        </p:sp>
        <p:sp>
          <p:nvSpPr>
            <p:cNvPr id="25" name="Rounded Rectangular Callout 24">
              <a:extLst>
                <a:ext uri="{FF2B5EF4-FFF2-40B4-BE49-F238E27FC236}">
                  <a16:creationId xmlns:a16="http://schemas.microsoft.com/office/drawing/2014/main" id="{706750DA-624C-E648-AF73-E3F16498E39E}"/>
                </a:ext>
              </a:extLst>
            </p:cNvPr>
            <p:cNvSpPr/>
            <p:nvPr/>
          </p:nvSpPr>
          <p:spPr bwMode="ltGray">
            <a:xfrm>
              <a:off x="228600" y="4277939"/>
              <a:ext cx="3581400" cy="409111"/>
            </a:xfrm>
            <a:prstGeom prst="wedgeRoundRectCallout">
              <a:avLst>
                <a:gd name="adj1" fmla="val -19324"/>
                <a:gd name="adj2" fmla="val 110563"/>
                <a:gd name="adj3" fmla="val 16667"/>
              </a:avLst>
            </a:prstGeom>
            <a:solidFill>
              <a:srgbClr val="42556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400" dirty="0"/>
                <a:t>“I consumed </a:t>
              </a:r>
              <a:r>
                <a:rPr lang="en-US" sz="2400" b="1" dirty="0">
                  <a:solidFill>
                    <a:srgbClr val="FFC000"/>
                  </a:solidFill>
                </a:rPr>
                <a:t>5GB</a:t>
              </a:r>
              <a:r>
                <a:rPr lang="en-US" sz="2400" dirty="0"/>
                <a:t> data”</a:t>
              </a:r>
            </a:p>
          </p:txBody>
        </p:sp>
      </p:grpSp>
    </p:spTree>
    <p:extLst>
      <p:ext uri="{BB962C8B-B14F-4D97-AF65-F5344CB8AC3E}">
        <p14:creationId xmlns:p14="http://schemas.microsoft.com/office/powerpoint/2010/main" val="38465745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HPE_Standard_Arial_16x9_v5">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HPE_Standard_Arial_16x9_v5.potx" id="{6E765CE8-72DF-47CC-8CE6-E2F106A29740}" vid="{F1B02632-9815-49C8-944D-886AB684271D}"/>
    </a:ext>
  </a:extLst>
</a:theme>
</file>

<file path=ppt/theme/theme2.xml><?xml version="1.0" encoding="utf-8"?>
<a:theme xmlns:a="http://schemas.openxmlformats.org/drawingml/2006/main" name="Office Theme">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1A982"/>
      </a:hlink>
      <a:folHlink>
        <a:srgbClr val="01A9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1|169|130">
      <a:srgbClr val="01A982"/>
    </a:custClr>
    <a:custClr name="128|116|110">
      <a:srgbClr val="80746E"/>
    </a:custClr>
    <a:custClr name="66|85|99">
      <a:srgbClr val="425563"/>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SharedWithUsers xmlns="91215abe-b1ef-4f9d-899a-e6b899c12f84">
      <UserInfo>
        <DisplayName>Chavez, Hansel Alan (GreenLake PreSales - Solution Architect)</DisplayName>
        <AccountId>30757</AccountId>
        <AccountType/>
      </UserInfo>
      <UserInfo>
        <DisplayName>Miller, Tom</DisplayName>
        <AccountId>40019</AccountId>
        <AccountType/>
      </UserInfo>
      <UserInfo>
        <DisplayName>R M, Dinesh kumar (APJ SO Order Mgmt &amp; Care)</DisplayName>
        <AccountId>32192</AccountId>
        <AccountType/>
      </UserInfo>
      <UserInfo>
        <DisplayName>Sinha, Arijit</DisplayName>
        <AccountId>121875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B9600332930374F906C01C949E09DC1" ma:contentTypeVersion="11" ma:contentTypeDescription="Create a new document." ma:contentTypeScope="" ma:versionID="11d047f379417c020455bb7631b86730">
  <xsd:schema xmlns:xsd="http://www.w3.org/2001/XMLSchema" xmlns:xs="http://www.w3.org/2001/XMLSchema" xmlns:p="http://schemas.microsoft.com/office/2006/metadata/properties" xmlns:ns1="http://schemas.microsoft.com/sharepoint/v3" xmlns:ns2="91215abe-b1ef-4f9d-899a-e6b899c12f84" xmlns:ns3="f7e390fd-377c-4e5e-965d-9c2143130d10" xmlns:ns4="483a44bd-ed3a-4372-b643-040f191b54a7" targetNamespace="http://schemas.microsoft.com/office/2006/metadata/properties" ma:root="true" ma:fieldsID="90a4fa26ab70371c898f9903de19d21d" ns1:_="" ns2:_="" ns3:_="" ns4:_="">
    <xsd:import namespace="http://schemas.microsoft.com/sharepoint/v3"/>
    <xsd:import namespace="91215abe-b1ef-4f9d-899a-e6b899c12f84"/>
    <xsd:import namespace="f7e390fd-377c-4e5e-965d-9c2143130d10"/>
    <xsd:import namespace="483a44bd-ed3a-4372-b643-040f191b54a7"/>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element ref="ns3:LastSharedByUser" minOccurs="0"/>
                <xsd:element ref="ns3:LastSharedByTime" minOccurs="0"/>
                <xsd:element ref="ns4:MediaServiceMetadata" minOccurs="0"/>
                <xsd:element ref="ns4:MediaServiceFastMetadata" minOccurs="0"/>
                <xsd:element ref="ns4:MediaServiceAutoTags" minOccurs="0"/>
                <xsd:element ref="ns4:MediaServiceDateTaken" minOccurs="0"/>
                <xsd:element ref="ns4:MediaServiceEventHashCode" minOccurs="0"/>
                <xsd:element ref="ns4: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1215abe-b1ef-4f9d-899a-e6b899c12f84"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7e390fd-377c-4e5e-965d-9c2143130d10" elementFormDefault="qualified">
    <xsd:import namespace="http://schemas.microsoft.com/office/2006/documentManagement/types"/>
    <xsd:import namespace="http://schemas.microsoft.com/office/infopath/2007/PartnerControls"/>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83a44bd-ed3a-4372-b643-040f191b54a7"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AutoTags" ma:index="16" nillable="true" ma:displayName="MediaServiceAutoTags" ma:description="" ma:internalName="MediaServiceAutoTags" ma:readOnly="true">
      <xsd:simpleType>
        <xsd:restriction base="dms:Text"/>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E8316C-3703-4BE2-86BD-6E9889138F9D}">
  <ds:schemaRefs>
    <ds:schemaRef ds:uri="http://schemas.openxmlformats.org/package/2006/metadata/core-properties"/>
    <ds:schemaRef ds:uri="91215abe-b1ef-4f9d-899a-e6b899c12f84"/>
    <ds:schemaRef ds:uri="http://schemas.microsoft.com/office/2006/metadata/properties"/>
    <ds:schemaRef ds:uri="http://www.w3.org/XML/1998/namespace"/>
    <ds:schemaRef ds:uri="http://schemas.microsoft.com/office/2006/documentManagement/types"/>
    <ds:schemaRef ds:uri="483a44bd-ed3a-4372-b643-040f191b54a7"/>
    <ds:schemaRef ds:uri="http://purl.org/dc/terms/"/>
    <ds:schemaRef ds:uri="http://schemas.microsoft.com/sharepoint/v3"/>
    <ds:schemaRef ds:uri="http://schemas.microsoft.com/office/infopath/2007/PartnerControls"/>
    <ds:schemaRef ds:uri="f7e390fd-377c-4e5e-965d-9c2143130d10"/>
    <ds:schemaRef ds:uri="http://purl.org/dc/dcmitype/"/>
    <ds:schemaRef ds:uri="http://purl.org/dc/elements/1.1/"/>
  </ds:schemaRefs>
</ds:datastoreItem>
</file>

<file path=customXml/itemProps2.xml><?xml version="1.0" encoding="utf-8"?>
<ds:datastoreItem xmlns:ds="http://schemas.openxmlformats.org/officeDocument/2006/customXml" ds:itemID="{5FA40C06-9847-485E-BC5B-40C42AE123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1215abe-b1ef-4f9d-899a-e6b899c12f84"/>
    <ds:schemaRef ds:uri="f7e390fd-377c-4e5e-965d-9c2143130d10"/>
    <ds:schemaRef ds:uri="483a44bd-ed3a-4372-b643-040f191b54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46F88F8-B28D-47A1-975D-C01F0AAA022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HPE_Standard_Arial_16x9_v5</Template>
  <TotalTime>12868</TotalTime>
  <Words>4237</Words>
  <Application>Microsoft Macintosh PowerPoint</Application>
  <PresentationFormat>Widescreen</PresentationFormat>
  <Paragraphs>630</Paragraphs>
  <Slides>27</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等线</vt:lpstr>
      <vt:lpstr>黑体</vt:lpstr>
      <vt:lpstr>Arial</vt:lpstr>
      <vt:lpstr>Cambria Math</vt:lpstr>
      <vt:lpstr>Helvetica Neue</vt:lpstr>
      <vt:lpstr>Wingdings</vt:lpstr>
      <vt:lpstr>HPE_Standard_Arial_16x9_v5</vt:lpstr>
      <vt:lpstr>Bridging the Data Charging Gap in the Cellular Edge</vt:lpstr>
      <vt:lpstr>Intelligent wireless edge</vt:lpstr>
      <vt:lpstr>Intelligent wireless edge via cellular networks</vt:lpstr>
      <vt:lpstr>The cellular edge’s network traffic is not free!</vt:lpstr>
      <vt:lpstr>Is data charging in the cellular edge always trustworthy?</vt:lpstr>
      <vt:lpstr>What causes the data charging gap in cellular edge?</vt:lpstr>
      <vt:lpstr>What causes the data charging gap in cellular edge?</vt:lpstr>
      <vt:lpstr>Why is it hard to bridge the gap?</vt:lpstr>
      <vt:lpstr>Why is it hard to bridge the gap?</vt:lpstr>
      <vt:lpstr>Why is it hard to bridge the gap?</vt:lpstr>
      <vt:lpstr>How to bridge the gap in the cellular edge? State-of-the-art</vt:lpstr>
      <vt:lpstr>How to bridge the gap in the cellular edge?</vt:lpstr>
      <vt:lpstr>How TLC works: An overview</vt:lpstr>
      <vt:lpstr>Loss-selfishness cancellation  A game-theoretical approach</vt:lpstr>
      <vt:lpstr>Loss-selfishness cancellation  A game-theoretical approach</vt:lpstr>
      <vt:lpstr>Loss-selfishness cancellation  A game-theoretical approach</vt:lpstr>
      <vt:lpstr>Loss-selfishness cancellation  A game-theoretical approach</vt:lpstr>
      <vt:lpstr>Loss-selfishness cancellation  A game-theoretical approach</vt:lpstr>
      <vt:lpstr>Loss-selfishness cancellation  A game-theoretical approach</vt:lpstr>
      <vt:lpstr>Proof-of-Charging (PoC) Cryptographic, publicly verifiable charging receipt</vt:lpstr>
      <vt:lpstr>Proof-of-Charging (PoC) Cryptographic, publicly verifiable charging receipt</vt:lpstr>
      <vt:lpstr>More in the paper</vt:lpstr>
      <vt:lpstr>Implementation and prototype</vt:lpstr>
      <vt:lpstr>Evaluation: Can TLC bridge the charging gap? </vt:lpstr>
      <vt:lpstr>Evaluation: How much overhead does TLC incur? </vt:lpstr>
      <vt:lpstr>Conclusion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Bridging the Data Charging Gap in the Cellular Edge</dc:title>
  <dc:creator>Li, Yuanjie</dc:creator>
  <cp:lastModifiedBy>Yuanjie Li</cp:lastModifiedBy>
  <cp:revision>454</cp:revision>
  <cp:lastPrinted>2019-08-14T09:53:57Z</cp:lastPrinted>
  <dcterms:created xsi:type="dcterms:W3CDTF">2019-07-22T00:25:16Z</dcterms:created>
  <dcterms:modified xsi:type="dcterms:W3CDTF">2019-10-10T18:45:14Z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2289701</vt:lpwstr>
  </property>
  <property fmtid="{D5CDD505-2E9C-101B-9397-08002B2CF9AE}" pid="3" name="NXPowerLiteSettings">
    <vt:lpwstr>B74006B004C800</vt:lpwstr>
  </property>
  <property fmtid="{D5CDD505-2E9C-101B-9397-08002B2CF9AE}" pid="4" name="NXPowerLiteVersion">
    <vt:lpwstr>D6.0.7</vt:lpwstr>
  </property>
  <property fmtid="{D5CDD505-2E9C-101B-9397-08002B2CF9AE}" pid="5" name="ContentTypeId">
    <vt:lpwstr>0x010100EB9600332930374F906C01C949E09DC1</vt:lpwstr>
  </property>
</Properties>
</file>